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3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4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5.xml" ContentType="application/vnd.openxmlformats-officedocument.theme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theme/theme6.xml" ContentType="application/vnd.openxmlformats-officedocument.theme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theme/theme7.xml" ContentType="application/vnd.openxmlformats-officedocument.theme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theme/theme8.xml" ContentType="application/vnd.openxmlformats-officedocument.theme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theme/theme9.xml" ContentType="application/vnd.openxmlformats-officedocument.theme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theme/theme10.xml" ContentType="application/vnd.openxmlformats-officedocument.theme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  <p:sldMasterId id="2147483718" r:id="rId2"/>
    <p:sldMasterId id="2147483794" r:id="rId3"/>
    <p:sldMasterId id="2147483845" r:id="rId4"/>
    <p:sldMasterId id="2147483900" r:id="rId5"/>
    <p:sldMasterId id="2147483983" r:id="rId6"/>
    <p:sldMasterId id="2147484037" r:id="rId7"/>
    <p:sldMasterId id="2147484072" r:id="rId8"/>
    <p:sldMasterId id="2147484125" r:id="rId9"/>
    <p:sldMasterId id="2147484130" r:id="rId10"/>
    <p:sldMasterId id="2147484135" r:id="rId11"/>
  </p:sldMasterIdLst>
  <p:notesMasterIdLst>
    <p:notesMasterId r:id="rId28"/>
  </p:notesMasterIdLst>
  <p:sldIdLst>
    <p:sldId id="2166" r:id="rId12"/>
    <p:sldId id="294" r:id="rId13"/>
    <p:sldId id="1997" r:id="rId14"/>
    <p:sldId id="2293" r:id="rId15"/>
    <p:sldId id="2294" r:id="rId16"/>
    <p:sldId id="2217" r:id="rId17"/>
    <p:sldId id="2177" r:id="rId18"/>
    <p:sldId id="271" r:id="rId19"/>
    <p:sldId id="2312" r:id="rId20"/>
    <p:sldId id="2178" r:id="rId21"/>
    <p:sldId id="2283" r:id="rId22"/>
    <p:sldId id="2004" r:id="rId23"/>
    <p:sldId id="2005" r:id="rId24"/>
    <p:sldId id="2179" r:id="rId25"/>
    <p:sldId id="2311" r:id="rId26"/>
    <p:sldId id="2049" r:id="rId27"/>
  </p:sldIdLst>
  <p:sldSz cx="12192000" cy="6858000"/>
  <p:notesSz cx="6858000" cy="9144000"/>
  <p:embeddedFontLst>
    <p:embeddedFont>
      <p:font typeface="메이플스토리" panose="02000300000000000000" pitchFamily="2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Noto Sans KR Black" panose="020B0A00000000000000" pitchFamily="34" charset="-127"/>
      <p:bold r:id="rId41"/>
    </p:embeddedFont>
    <p:embeddedFont>
      <p:font typeface="Open Sans Bold" panose="020B0600000101010101" charset="0"/>
      <p:bold r:id="rId42"/>
    </p:embeddedFont>
    <p:embeddedFont>
      <p:font typeface="Open Sans Extrabold" panose="020B0906030804020204" pitchFamily="34" charset="0"/>
      <p:bold r:id="rId43"/>
      <p:boldItalic r:id="rId44"/>
    </p:embeddedFont>
    <p:embeddedFont>
      <p:font typeface="Open Sans Light" panose="020B0306030504020204" pitchFamily="34" charset="0"/>
      <p:regular r:id="rId45"/>
      <p:italic r:id="rId46"/>
    </p:embeddedFont>
    <p:embeddedFont>
      <p:font typeface="Pretendard Black" panose="02000A03000000020004" pitchFamily="50" charset="-127"/>
      <p:bold r:id="rId47"/>
    </p:embeddedFont>
    <p:embeddedFont>
      <p:font typeface="넥슨Lv2고딕 Bold" panose="00000800000000000000" pitchFamily="2" charset="-12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FCEE"/>
    <a:srgbClr val="3399FF"/>
    <a:srgbClr val="02BE1D"/>
    <a:srgbClr val="03F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9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11.fntdata"/><Relationship Id="rId21" Type="http://schemas.openxmlformats.org/officeDocument/2006/relationships/slide" Target="slides/slide1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font" Target="fonts/font1.fntdata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9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B5-4E9A-8510-0C1B1E39DE6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B5-4E9A-8510-0C1B1E39DE6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B5-4E9A-8510-0C1B1E39D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F1C62-6A46-4CC1-986B-F8DF4005BEE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00B7-114F-4ADA-B8FC-D70E792F9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6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" TargetMode="External"/><Relationship Id="rId1" Type="http://schemas.openxmlformats.org/officeDocument/2006/relationships/slideMaster" Target="../slideMasters/slideMaster9.xml"/><Relationship Id="rId4" Type="http://schemas.openxmlformats.org/officeDocument/2006/relationships/hyperlink" Target="https://twitter.com/" TargetMode="Externa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" TargetMode="External"/><Relationship Id="rId1" Type="http://schemas.openxmlformats.org/officeDocument/2006/relationships/slideMaster" Target="../slideMasters/slideMaster9.xml"/><Relationship Id="rId4" Type="http://schemas.openxmlformats.org/officeDocument/2006/relationships/hyperlink" Target="https://twitter.com/" TargetMode="Externa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" TargetMode="External"/><Relationship Id="rId1" Type="http://schemas.openxmlformats.org/officeDocument/2006/relationships/slideMaster" Target="../slideMasters/slideMaster10.xml"/><Relationship Id="rId4" Type="http://schemas.openxmlformats.org/officeDocument/2006/relationships/hyperlink" Target="https://twitter.com/" TargetMode="Externa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" TargetMode="External"/><Relationship Id="rId1" Type="http://schemas.openxmlformats.org/officeDocument/2006/relationships/slideMaster" Target="../slideMasters/slideMaster10.xml"/><Relationship Id="rId4" Type="http://schemas.openxmlformats.org/officeDocument/2006/relationships/hyperlink" Target="https://twitter.com/" TargetMode="Externa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twitter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78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9733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7230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85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26616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4111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72044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6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0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948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605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45323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31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81413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66965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136878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273142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63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13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86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070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206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82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512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82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078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54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156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09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600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06171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80600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3889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7531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5765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032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89023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62102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280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40688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1978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3431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403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25913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13876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7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7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4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5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3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9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051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86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117819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6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6084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86711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629439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373044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8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68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429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378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03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35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2566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0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188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16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248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71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69768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3C36FF-5F8D-4BA8-B289-E005C16E13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84577" y="1416472"/>
            <a:ext cx="4022844" cy="4025057"/>
          </a:xfrm>
          <a:custGeom>
            <a:avLst/>
            <a:gdLst>
              <a:gd name="connsiteX0" fmla="*/ 4023368 w 8046736"/>
              <a:gd name="connsiteY0" fmla="*/ 0 h 8050114"/>
              <a:gd name="connsiteX1" fmla="*/ 6418353 w 8046736"/>
              <a:gd name="connsiteY1" fmla="*/ 991982 h 8050114"/>
              <a:gd name="connsiteX2" fmla="*/ 7055171 w 8046736"/>
              <a:gd name="connsiteY2" fmla="*/ 1629066 h 8050114"/>
              <a:gd name="connsiteX3" fmla="*/ 7055171 w 8046736"/>
              <a:gd name="connsiteY3" fmla="*/ 6421048 h 8050114"/>
              <a:gd name="connsiteX4" fmla="*/ 6418353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39" y="0"/>
                  <a:pt x="5757309" y="330660"/>
                  <a:pt x="6418353" y="991982"/>
                </a:cubicBezTo>
                <a:cubicBezTo>
                  <a:pt x="7055171" y="1629066"/>
                  <a:pt x="7055171" y="1629066"/>
                  <a:pt x="7055171" y="1629066"/>
                </a:cubicBezTo>
                <a:cubicBezTo>
                  <a:pt x="8377258" y="2951708"/>
                  <a:pt x="8377258" y="5098406"/>
                  <a:pt x="7055171" y="6421048"/>
                </a:cubicBezTo>
                <a:cubicBezTo>
                  <a:pt x="6418353" y="7058133"/>
                  <a:pt x="6418353" y="7058133"/>
                  <a:pt x="6418353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3187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1CAACFA-A336-43D7-8F2B-E1DE7FE1C4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6080D-C429-48A8-B843-92D33ECB5B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097419-BD92-4E3B-9C5D-9A5A67E294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122979-052C-4C34-8F77-81BE4B1E3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1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1457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8772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7317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91226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893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2630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10498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2361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2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9288" y="1416471"/>
            <a:ext cx="4022844" cy="4025057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4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63348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94266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89702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79606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75876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647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9328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4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64272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3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6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954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56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140579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944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475282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10299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75969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312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6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6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172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7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1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3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290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303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60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7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072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25610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35A11-F8BB-4642-9340-A91D5D46E9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9081" y="2021898"/>
            <a:ext cx="2813838" cy="2814205"/>
          </a:xfrm>
          <a:custGeom>
            <a:avLst/>
            <a:gdLst>
              <a:gd name="connsiteX0" fmla="*/ 296561 w 6191250"/>
              <a:gd name="connsiteY0" fmla="*/ 0 h 6191250"/>
              <a:gd name="connsiteX1" fmla="*/ 5894689 w 6191250"/>
              <a:gd name="connsiteY1" fmla="*/ 0 h 6191250"/>
              <a:gd name="connsiteX2" fmla="*/ 6191250 w 6191250"/>
              <a:gd name="connsiteY2" fmla="*/ 296561 h 6191250"/>
              <a:gd name="connsiteX3" fmla="*/ 6191250 w 6191250"/>
              <a:gd name="connsiteY3" fmla="*/ 5894689 h 6191250"/>
              <a:gd name="connsiteX4" fmla="*/ 5894689 w 6191250"/>
              <a:gd name="connsiteY4" fmla="*/ 6191250 h 6191250"/>
              <a:gd name="connsiteX5" fmla="*/ 296561 w 6191250"/>
              <a:gd name="connsiteY5" fmla="*/ 6191250 h 6191250"/>
              <a:gd name="connsiteX6" fmla="*/ 0 w 6191250"/>
              <a:gd name="connsiteY6" fmla="*/ 5894689 h 6191250"/>
              <a:gd name="connsiteX7" fmla="*/ 0 w 6191250"/>
              <a:gd name="connsiteY7" fmla="*/ 296561 h 6191250"/>
              <a:gd name="connsiteX8" fmla="*/ 296561 w 6191250"/>
              <a:gd name="connsiteY8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1250" h="6191250">
                <a:moveTo>
                  <a:pt x="296561" y="0"/>
                </a:moveTo>
                <a:lnTo>
                  <a:pt x="5894689" y="0"/>
                </a:lnTo>
                <a:cubicBezTo>
                  <a:pt x="6058475" y="0"/>
                  <a:pt x="6191250" y="132775"/>
                  <a:pt x="6191250" y="296561"/>
                </a:cubicBezTo>
                <a:lnTo>
                  <a:pt x="6191250" y="5894689"/>
                </a:lnTo>
                <a:cubicBezTo>
                  <a:pt x="6191250" y="6058475"/>
                  <a:pt x="6058475" y="6191250"/>
                  <a:pt x="5894689" y="6191250"/>
                </a:cubicBezTo>
                <a:lnTo>
                  <a:pt x="296561" y="6191250"/>
                </a:lnTo>
                <a:cubicBezTo>
                  <a:pt x="132775" y="6191250"/>
                  <a:pt x="0" y="6058475"/>
                  <a:pt x="0" y="5894689"/>
                </a:cubicBezTo>
                <a:lnTo>
                  <a:pt x="0" y="296561"/>
                </a:lnTo>
                <a:cubicBezTo>
                  <a:pt x="0" y="132775"/>
                  <a:pt x="132775" y="0"/>
                  <a:pt x="29656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0964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589498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7550412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413898570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4914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75205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0453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/>
        </p:nvSpPr>
        <p:spPr>
          <a:xfrm>
            <a:off x="10782272" y="6444039"/>
            <a:ext cx="126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52472926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/>
        </p:nvSpPr>
        <p:spPr>
          <a:xfrm>
            <a:off x="10782272" y="6444039"/>
            <a:ext cx="126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10002436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74459723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1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3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4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3832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202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941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6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6165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8109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2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3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5327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0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5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3696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1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29969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6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34091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5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6004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83763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0177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603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01761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3719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1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0138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2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8709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9953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2584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59125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979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7117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4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8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7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4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0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1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2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4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2999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5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9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80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604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661920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479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742420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852870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02347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560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46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12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706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86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01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486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627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92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3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286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03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9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35A11-F8BB-4642-9340-A91D5D46E9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9081" y="2021898"/>
            <a:ext cx="2813838" cy="2814205"/>
          </a:xfrm>
          <a:custGeom>
            <a:avLst/>
            <a:gdLst>
              <a:gd name="connsiteX0" fmla="*/ 296561 w 6191250"/>
              <a:gd name="connsiteY0" fmla="*/ 0 h 6191250"/>
              <a:gd name="connsiteX1" fmla="*/ 5894689 w 6191250"/>
              <a:gd name="connsiteY1" fmla="*/ 0 h 6191250"/>
              <a:gd name="connsiteX2" fmla="*/ 6191250 w 6191250"/>
              <a:gd name="connsiteY2" fmla="*/ 296561 h 6191250"/>
              <a:gd name="connsiteX3" fmla="*/ 6191250 w 6191250"/>
              <a:gd name="connsiteY3" fmla="*/ 5894689 h 6191250"/>
              <a:gd name="connsiteX4" fmla="*/ 5894689 w 6191250"/>
              <a:gd name="connsiteY4" fmla="*/ 6191250 h 6191250"/>
              <a:gd name="connsiteX5" fmla="*/ 296561 w 6191250"/>
              <a:gd name="connsiteY5" fmla="*/ 6191250 h 6191250"/>
              <a:gd name="connsiteX6" fmla="*/ 0 w 6191250"/>
              <a:gd name="connsiteY6" fmla="*/ 5894689 h 6191250"/>
              <a:gd name="connsiteX7" fmla="*/ 0 w 6191250"/>
              <a:gd name="connsiteY7" fmla="*/ 296561 h 6191250"/>
              <a:gd name="connsiteX8" fmla="*/ 296561 w 6191250"/>
              <a:gd name="connsiteY8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1250" h="6191250">
                <a:moveTo>
                  <a:pt x="296561" y="0"/>
                </a:moveTo>
                <a:lnTo>
                  <a:pt x="5894689" y="0"/>
                </a:lnTo>
                <a:cubicBezTo>
                  <a:pt x="6058475" y="0"/>
                  <a:pt x="6191250" y="132775"/>
                  <a:pt x="6191250" y="296561"/>
                </a:cubicBezTo>
                <a:lnTo>
                  <a:pt x="6191250" y="5894689"/>
                </a:lnTo>
                <a:cubicBezTo>
                  <a:pt x="6191250" y="6058475"/>
                  <a:pt x="6058475" y="6191250"/>
                  <a:pt x="5894689" y="6191250"/>
                </a:cubicBezTo>
                <a:lnTo>
                  <a:pt x="296561" y="6191250"/>
                </a:lnTo>
                <a:cubicBezTo>
                  <a:pt x="132775" y="6191250"/>
                  <a:pt x="0" y="6058475"/>
                  <a:pt x="0" y="5894689"/>
                </a:cubicBezTo>
                <a:lnTo>
                  <a:pt x="0" y="296561"/>
                </a:lnTo>
                <a:cubicBezTo>
                  <a:pt x="0" y="132775"/>
                  <a:pt x="132775" y="0"/>
                  <a:pt x="29656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74637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47956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D1B0E8-4B9A-4007-9BF8-24E4FCB735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210" y="84221"/>
            <a:ext cx="3945844" cy="6689558"/>
          </a:xfrm>
          <a:custGeom>
            <a:avLst/>
            <a:gdLst>
              <a:gd name="connsiteX0" fmla="*/ 0 w 7892716"/>
              <a:gd name="connsiteY0" fmla="*/ 0 h 13379116"/>
              <a:gd name="connsiteX1" fmla="*/ 7892716 w 7892716"/>
              <a:gd name="connsiteY1" fmla="*/ 0 h 13379116"/>
              <a:gd name="connsiteX2" fmla="*/ 7892716 w 7892716"/>
              <a:gd name="connsiteY2" fmla="*/ 13379116 h 13379116"/>
              <a:gd name="connsiteX3" fmla="*/ 0 w 7892716"/>
              <a:gd name="connsiteY3" fmla="*/ 13379116 h 133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2716" h="13379116">
                <a:moveTo>
                  <a:pt x="0" y="0"/>
                </a:moveTo>
                <a:lnTo>
                  <a:pt x="7892716" y="0"/>
                </a:lnTo>
                <a:lnTo>
                  <a:pt x="7892716" y="13379116"/>
                </a:lnTo>
                <a:lnTo>
                  <a:pt x="0" y="1337911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909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35A11-F8BB-4642-9340-A91D5D46E9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9081" y="2021898"/>
            <a:ext cx="2813838" cy="2814205"/>
          </a:xfrm>
          <a:custGeom>
            <a:avLst/>
            <a:gdLst>
              <a:gd name="connsiteX0" fmla="*/ 296561 w 6191250"/>
              <a:gd name="connsiteY0" fmla="*/ 0 h 6191250"/>
              <a:gd name="connsiteX1" fmla="*/ 5894689 w 6191250"/>
              <a:gd name="connsiteY1" fmla="*/ 0 h 6191250"/>
              <a:gd name="connsiteX2" fmla="*/ 6191250 w 6191250"/>
              <a:gd name="connsiteY2" fmla="*/ 296561 h 6191250"/>
              <a:gd name="connsiteX3" fmla="*/ 6191250 w 6191250"/>
              <a:gd name="connsiteY3" fmla="*/ 5894689 h 6191250"/>
              <a:gd name="connsiteX4" fmla="*/ 5894689 w 6191250"/>
              <a:gd name="connsiteY4" fmla="*/ 6191250 h 6191250"/>
              <a:gd name="connsiteX5" fmla="*/ 296561 w 6191250"/>
              <a:gd name="connsiteY5" fmla="*/ 6191250 h 6191250"/>
              <a:gd name="connsiteX6" fmla="*/ 0 w 6191250"/>
              <a:gd name="connsiteY6" fmla="*/ 5894689 h 6191250"/>
              <a:gd name="connsiteX7" fmla="*/ 0 w 6191250"/>
              <a:gd name="connsiteY7" fmla="*/ 296561 h 6191250"/>
              <a:gd name="connsiteX8" fmla="*/ 296561 w 6191250"/>
              <a:gd name="connsiteY8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1250" h="6191250">
                <a:moveTo>
                  <a:pt x="296561" y="0"/>
                </a:moveTo>
                <a:lnTo>
                  <a:pt x="5894689" y="0"/>
                </a:lnTo>
                <a:cubicBezTo>
                  <a:pt x="6058475" y="0"/>
                  <a:pt x="6191250" y="132775"/>
                  <a:pt x="6191250" y="296561"/>
                </a:cubicBezTo>
                <a:lnTo>
                  <a:pt x="6191250" y="5894689"/>
                </a:lnTo>
                <a:cubicBezTo>
                  <a:pt x="6191250" y="6058475"/>
                  <a:pt x="6058475" y="6191250"/>
                  <a:pt x="5894689" y="6191250"/>
                </a:cubicBezTo>
                <a:lnTo>
                  <a:pt x="296561" y="6191250"/>
                </a:lnTo>
                <a:cubicBezTo>
                  <a:pt x="132775" y="6191250"/>
                  <a:pt x="0" y="6058475"/>
                  <a:pt x="0" y="5894689"/>
                </a:cubicBezTo>
                <a:lnTo>
                  <a:pt x="0" y="296561"/>
                </a:lnTo>
                <a:cubicBezTo>
                  <a:pt x="0" y="132775"/>
                  <a:pt x="132775" y="0"/>
                  <a:pt x="29656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861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582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15977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2817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9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99086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8869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6977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93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607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6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2361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1154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983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9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36420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56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8418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4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9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2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355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8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6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213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473323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28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1127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4065408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510503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68071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438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18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342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29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74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770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823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967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2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48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06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6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45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9535999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647700"/>
            <a:ext cx="10628516" cy="6210300"/>
          </a:xfrm>
          <a:prstGeom prst="round2SameRect">
            <a:avLst>
              <a:gd name="adj1" fmla="val 2415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3850608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0452550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B5C310A-868F-4549-AAED-53A84764F0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1832" y="647699"/>
            <a:ext cx="3396103" cy="5524501"/>
          </a:xfrm>
          <a:custGeom>
            <a:avLst/>
            <a:gdLst>
              <a:gd name="connsiteX0" fmla="*/ 195574 w 6793091"/>
              <a:gd name="connsiteY0" fmla="*/ 0 h 11049001"/>
              <a:gd name="connsiteX1" fmla="*/ 6793091 w 6793091"/>
              <a:gd name="connsiteY1" fmla="*/ 0 h 11049001"/>
              <a:gd name="connsiteX2" fmla="*/ 6793091 w 6793091"/>
              <a:gd name="connsiteY2" fmla="*/ 11049000 h 11049001"/>
              <a:gd name="connsiteX3" fmla="*/ 195574 w 6793091"/>
              <a:gd name="connsiteY3" fmla="*/ 11049001 h 11049001"/>
              <a:gd name="connsiteX4" fmla="*/ 0 w 6793091"/>
              <a:gd name="connsiteY4" fmla="*/ 10853427 h 11049001"/>
              <a:gd name="connsiteX5" fmla="*/ 0 w 6793091"/>
              <a:gd name="connsiteY5" fmla="*/ 195573 h 11049001"/>
              <a:gd name="connsiteX6" fmla="*/ 195574 w 6793091"/>
              <a:gd name="connsiteY6" fmla="*/ 0 h 110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3091" h="11049001">
                <a:moveTo>
                  <a:pt x="195574" y="0"/>
                </a:moveTo>
                <a:lnTo>
                  <a:pt x="6793091" y="0"/>
                </a:lnTo>
                <a:lnTo>
                  <a:pt x="6793091" y="11049000"/>
                </a:lnTo>
                <a:lnTo>
                  <a:pt x="195574" y="11049001"/>
                </a:lnTo>
                <a:cubicBezTo>
                  <a:pt x="87561" y="11049001"/>
                  <a:pt x="0" y="10961439"/>
                  <a:pt x="0" y="10853427"/>
                </a:cubicBezTo>
                <a:lnTo>
                  <a:pt x="0" y="195573"/>
                </a:lnTo>
                <a:cubicBezTo>
                  <a:pt x="0" y="87561"/>
                  <a:pt x="87561" y="0"/>
                  <a:pt x="19557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marR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99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schemeClr val="bg1"/>
                </a:solidFill>
              </a:rPr>
              <a:t>그림을 추가하려면 아이콘을 클릭하십시오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89274D-46F1-404F-9A1F-832329A5B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603" y="1045578"/>
            <a:ext cx="4363397" cy="4766844"/>
          </a:xfrm>
          <a:custGeom>
            <a:avLst/>
            <a:gdLst>
              <a:gd name="connsiteX0" fmla="*/ 251277 w 8727931"/>
              <a:gd name="connsiteY0" fmla="*/ 0 h 9533687"/>
              <a:gd name="connsiteX1" fmla="*/ 8727931 w 8727931"/>
              <a:gd name="connsiteY1" fmla="*/ 0 h 9533687"/>
              <a:gd name="connsiteX2" fmla="*/ 8727931 w 8727931"/>
              <a:gd name="connsiteY2" fmla="*/ 9533687 h 9533687"/>
              <a:gd name="connsiteX3" fmla="*/ 251277 w 8727931"/>
              <a:gd name="connsiteY3" fmla="*/ 9533687 h 9533687"/>
              <a:gd name="connsiteX4" fmla="*/ 0 w 8727931"/>
              <a:gd name="connsiteY4" fmla="*/ 9282410 h 9533687"/>
              <a:gd name="connsiteX5" fmla="*/ 0 w 8727931"/>
              <a:gd name="connsiteY5" fmla="*/ 251277 h 9533687"/>
              <a:gd name="connsiteX6" fmla="*/ 251277 w 8727931"/>
              <a:gd name="connsiteY6" fmla="*/ 0 h 953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27931" h="9533687">
                <a:moveTo>
                  <a:pt x="251277" y="0"/>
                </a:moveTo>
                <a:lnTo>
                  <a:pt x="8727931" y="0"/>
                </a:lnTo>
                <a:lnTo>
                  <a:pt x="8727931" y="9533687"/>
                </a:lnTo>
                <a:lnTo>
                  <a:pt x="251277" y="9533687"/>
                </a:lnTo>
                <a:cubicBezTo>
                  <a:pt x="112501" y="9533687"/>
                  <a:pt x="0" y="9421186"/>
                  <a:pt x="0" y="9282410"/>
                </a:cubicBezTo>
                <a:lnTo>
                  <a:pt x="0" y="251277"/>
                </a:lnTo>
                <a:cubicBezTo>
                  <a:pt x="0" y="112501"/>
                  <a:pt x="112501" y="0"/>
                  <a:pt x="25127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E12FE6D-78FE-4F42-A970-BF00C9D8BA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045578"/>
            <a:ext cx="4363397" cy="4766844"/>
          </a:xfrm>
          <a:custGeom>
            <a:avLst/>
            <a:gdLst>
              <a:gd name="connsiteX0" fmla="*/ 0 w 8727931"/>
              <a:gd name="connsiteY0" fmla="*/ 0 h 9533687"/>
              <a:gd name="connsiteX1" fmla="*/ 8476653 w 8727931"/>
              <a:gd name="connsiteY1" fmla="*/ 0 h 9533687"/>
              <a:gd name="connsiteX2" fmla="*/ 8727931 w 8727931"/>
              <a:gd name="connsiteY2" fmla="*/ 251277 h 9533687"/>
              <a:gd name="connsiteX3" fmla="*/ 8727931 w 8727931"/>
              <a:gd name="connsiteY3" fmla="*/ 9282410 h 9533687"/>
              <a:gd name="connsiteX4" fmla="*/ 8476653 w 8727931"/>
              <a:gd name="connsiteY4" fmla="*/ 9533687 h 9533687"/>
              <a:gd name="connsiteX5" fmla="*/ 0 w 8727931"/>
              <a:gd name="connsiteY5" fmla="*/ 9533687 h 953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7931" h="9533687">
                <a:moveTo>
                  <a:pt x="0" y="0"/>
                </a:moveTo>
                <a:lnTo>
                  <a:pt x="8476653" y="0"/>
                </a:lnTo>
                <a:cubicBezTo>
                  <a:pt x="8615429" y="0"/>
                  <a:pt x="8727931" y="112501"/>
                  <a:pt x="8727931" y="251277"/>
                </a:cubicBezTo>
                <a:lnTo>
                  <a:pt x="8727931" y="9282410"/>
                </a:lnTo>
                <a:cubicBezTo>
                  <a:pt x="8727931" y="9421186"/>
                  <a:pt x="8615429" y="9533687"/>
                  <a:pt x="8476653" y="9533687"/>
                </a:cubicBezTo>
                <a:lnTo>
                  <a:pt x="0" y="953368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6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505742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03FC9EE-4B68-4F52-9EE6-F0F1AA1A4C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1841" y="1789462"/>
            <a:ext cx="1962946" cy="2832335"/>
          </a:xfrm>
          <a:custGeom>
            <a:avLst/>
            <a:gdLst>
              <a:gd name="connsiteX0" fmla="*/ 102872 w 3926403"/>
              <a:gd name="connsiteY0" fmla="*/ 0 h 5664669"/>
              <a:gd name="connsiteX1" fmla="*/ 3823531 w 3926403"/>
              <a:gd name="connsiteY1" fmla="*/ 0 h 5664669"/>
              <a:gd name="connsiteX2" fmla="*/ 3926403 w 3926403"/>
              <a:gd name="connsiteY2" fmla="*/ 102872 h 5664669"/>
              <a:gd name="connsiteX3" fmla="*/ 3926403 w 3926403"/>
              <a:gd name="connsiteY3" fmla="*/ 5561797 h 5664669"/>
              <a:gd name="connsiteX4" fmla="*/ 3823531 w 3926403"/>
              <a:gd name="connsiteY4" fmla="*/ 5664669 h 5664669"/>
              <a:gd name="connsiteX5" fmla="*/ 102872 w 3926403"/>
              <a:gd name="connsiteY5" fmla="*/ 5664669 h 5664669"/>
              <a:gd name="connsiteX6" fmla="*/ 0 w 3926403"/>
              <a:gd name="connsiteY6" fmla="*/ 5561797 h 5664669"/>
              <a:gd name="connsiteX7" fmla="*/ 0 w 3926403"/>
              <a:gd name="connsiteY7" fmla="*/ 102872 h 5664669"/>
              <a:gd name="connsiteX8" fmla="*/ 102872 w 3926403"/>
              <a:gd name="connsiteY8" fmla="*/ 0 h 566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03" h="5664669">
                <a:moveTo>
                  <a:pt x="102872" y="0"/>
                </a:moveTo>
                <a:lnTo>
                  <a:pt x="3823531" y="0"/>
                </a:lnTo>
                <a:cubicBezTo>
                  <a:pt x="3880346" y="0"/>
                  <a:pt x="3926403" y="46057"/>
                  <a:pt x="3926403" y="102872"/>
                </a:cubicBezTo>
                <a:lnTo>
                  <a:pt x="3926403" y="5561797"/>
                </a:lnTo>
                <a:cubicBezTo>
                  <a:pt x="3926403" y="5618612"/>
                  <a:pt x="3880346" y="5664669"/>
                  <a:pt x="3823531" y="5664669"/>
                </a:cubicBezTo>
                <a:lnTo>
                  <a:pt x="102872" y="5664669"/>
                </a:lnTo>
                <a:cubicBezTo>
                  <a:pt x="46057" y="5664669"/>
                  <a:pt x="0" y="5618612"/>
                  <a:pt x="0" y="5561797"/>
                </a:cubicBezTo>
                <a:lnTo>
                  <a:pt x="0" y="102872"/>
                </a:lnTo>
                <a:cubicBezTo>
                  <a:pt x="0" y="46057"/>
                  <a:pt x="46057" y="0"/>
                  <a:pt x="10287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49D040-7743-4D16-B377-5B78AF4A7E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5957" y="300007"/>
            <a:ext cx="1962946" cy="2426865"/>
          </a:xfrm>
          <a:custGeom>
            <a:avLst/>
            <a:gdLst>
              <a:gd name="connsiteX0" fmla="*/ 102872 w 3926403"/>
              <a:gd name="connsiteY0" fmla="*/ 0 h 4853729"/>
              <a:gd name="connsiteX1" fmla="*/ 3823531 w 3926403"/>
              <a:gd name="connsiteY1" fmla="*/ 0 h 4853729"/>
              <a:gd name="connsiteX2" fmla="*/ 3926403 w 3926403"/>
              <a:gd name="connsiteY2" fmla="*/ 102872 h 4853729"/>
              <a:gd name="connsiteX3" fmla="*/ 3926403 w 3926403"/>
              <a:gd name="connsiteY3" fmla="*/ 4750857 h 4853729"/>
              <a:gd name="connsiteX4" fmla="*/ 3823531 w 3926403"/>
              <a:gd name="connsiteY4" fmla="*/ 4853729 h 4853729"/>
              <a:gd name="connsiteX5" fmla="*/ 102872 w 3926403"/>
              <a:gd name="connsiteY5" fmla="*/ 4853729 h 4853729"/>
              <a:gd name="connsiteX6" fmla="*/ 0 w 3926403"/>
              <a:gd name="connsiteY6" fmla="*/ 4750857 h 4853729"/>
              <a:gd name="connsiteX7" fmla="*/ 0 w 3926403"/>
              <a:gd name="connsiteY7" fmla="*/ 102872 h 4853729"/>
              <a:gd name="connsiteX8" fmla="*/ 102872 w 3926403"/>
              <a:gd name="connsiteY8" fmla="*/ 0 h 485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03" h="4853729">
                <a:moveTo>
                  <a:pt x="102872" y="0"/>
                </a:moveTo>
                <a:lnTo>
                  <a:pt x="3823531" y="0"/>
                </a:lnTo>
                <a:cubicBezTo>
                  <a:pt x="3880346" y="0"/>
                  <a:pt x="3926403" y="46057"/>
                  <a:pt x="3926403" y="102872"/>
                </a:cubicBezTo>
                <a:lnTo>
                  <a:pt x="3926403" y="4750857"/>
                </a:lnTo>
                <a:cubicBezTo>
                  <a:pt x="3926403" y="4807672"/>
                  <a:pt x="3880346" y="4853729"/>
                  <a:pt x="3823531" y="4853729"/>
                </a:cubicBezTo>
                <a:lnTo>
                  <a:pt x="102872" y="4853729"/>
                </a:lnTo>
                <a:cubicBezTo>
                  <a:pt x="46057" y="4853729"/>
                  <a:pt x="0" y="4807672"/>
                  <a:pt x="0" y="4750857"/>
                </a:cubicBezTo>
                <a:lnTo>
                  <a:pt x="0" y="102872"/>
                </a:lnTo>
                <a:cubicBezTo>
                  <a:pt x="0" y="46057"/>
                  <a:pt x="46057" y="0"/>
                  <a:pt x="10287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9DC3289-DAAE-42C2-B177-1F3B4B3B0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0073" y="1312314"/>
            <a:ext cx="1962946" cy="1943046"/>
          </a:xfrm>
          <a:custGeom>
            <a:avLst/>
            <a:gdLst>
              <a:gd name="connsiteX0" fmla="*/ 101816 w 3926403"/>
              <a:gd name="connsiteY0" fmla="*/ 0 h 3886092"/>
              <a:gd name="connsiteX1" fmla="*/ 3824587 w 3926403"/>
              <a:gd name="connsiteY1" fmla="*/ 0 h 3886092"/>
              <a:gd name="connsiteX2" fmla="*/ 3926403 w 3926403"/>
              <a:gd name="connsiteY2" fmla="*/ 101816 h 3886092"/>
              <a:gd name="connsiteX3" fmla="*/ 3926403 w 3926403"/>
              <a:gd name="connsiteY3" fmla="*/ 3784276 h 3886092"/>
              <a:gd name="connsiteX4" fmla="*/ 3824587 w 3926403"/>
              <a:gd name="connsiteY4" fmla="*/ 3886092 h 3886092"/>
              <a:gd name="connsiteX5" fmla="*/ 101816 w 3926403"/>
              <a:gd name="connsiteY5" fmla="*/ 3886092 h 3886092"/>
              <a:gd name="connsiteX6" fmla="*/ 0 w 3926403"/>
              <a:gd name="connsiteY6" fmla="*/ 3784276 h 3886092"/>
              <a:gd name="connsiteX7" fmla="*/ 0 w 3926403"/>
              <a:gd name="connsiteY7" fmla="*/ 101816 h 3886092"/>
              <a:gd name="connsiteX8" fmla="*/ 101816 w 3926403"/>
              <a:gd name="connsiteY8" fmla="*/ 0 h 388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03" h="3886092">
                <a:moveTo>
                  <a:pt x="101816" y="0"/>
                </a:moveTo>
                <a:lnTo>
                  <a:pt x="3824587" y="0"/>
                </a:lnTo>
                <a:cubicBezTo>
                  <a:pt x="3880817" y="0"/>
                  <a:pt x="3926403" y="45585"/>
                  <a:pt x="3926403" y="101816"/>
                </a:cubicBezTo>
                <a:lnTo>
                  <a:pt x="3926403" y="3784276"/>
                </a:lnTo>
                <a:cubicBezTo>
                  <a:pt x="3926403" y="3840507"/>
                  <a:pt x="3880817" y="3886092"/>
                  <a:pt x="3824587" y="3886092"/>
                </a:cubicBezTo>
                <a:lnTo>
                  <a:pt x="101816" y="3886092"/>
                </a:lnTo>
                <a:cubicBezTo>
                  <a:pt x="45585" y="3886092"/>
                  <a:pt x="0" y="3840507"/>
                  <a:pt x="0" y="3784276"/>
                </a:cubicBezTo>
                <a:lnTo>
                  <a:pt x="0" y="101816"/>
                </a:lnTo>
                <a:cubicBezTo>
                  <a:pt x="0" y="45585"/>
                  <a:pt x="45585" y="0"/>
                  <a:pt x="10181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824DCF8-6488-4312-B93E-BDAE05E1B6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70073" y="4192885"/>
            <a:ext cx="1962946" cy="1362246"/>
          </a:xfrm>
          <a:custGeom>
            <a:avLst/>
            <a:gdLst>
              <a:gd name="connsiteX0" fmla="*/ 71382 w 3926403"/>
              <a:gd name="connsiteY0" fmla="*/ 0 h 2724492"/>
              <a:gd name="connsiteX1" fmla="*/ 3855021 w 3926403"/>
              <a:gd name="connsiteY1" fmla="*/ 0 h 2724492"/>
              <a:gd name="connsiteX2" fmla="*/ 3926403 w 3926403"/>
              <a:gd name="connsiteY2" fmla="*/ 71382 h 2724492"/>
              <a:gd name="connsiteX3" fmla="*/ 3926403 w 3926403"/>
              <a:gd name="connsiteY3" fmla="*/ 2653110 h 2724492"/>
              <a:gd name="connsiteX4" fmla="*/ 3855021 w 3926403"/>
              <a:gd name="connsiteY4" fmla="*/ 2724492 h 2724492"/>
              <a:gd name="connsiteX5" fmla="*/ 71382 w 3926403"/>
              <a:gd name="connsiteY5" fmla="*/ 2724492 h 2724492"/>
              <a:gd name="connsiteX6" fmla="*/ 0 w 3926403"/>
              <a:gd name="connsiteY6" fmla="*/ 2653110 h 2724492"/>
              <a:gd name="connsiteX7" fmla="*/ 0 w 3926403"/>
              <a:gd name="connsiteY7" fmla="*/ 71382 h 2724492"/>
              <a:gd name="connsiteX8" fmla="*/ 71382 w 3926403"/>
              <a:gd name="connsiteY8" fmla="*/ 0 h 272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03" h="2724492">
                <a:moveTo>
                  <a:pt x="71382" y="0"/>
                </a:moveTo>
                <a:lnTo>
                  <a:pt x="3855021" y="0"/>
                </a:lnTo>
                <a:cubicBezTo>
                  <a:pt x="3894445" y="0"/>
                  <a:pt x="3926403" y="31959"/>
                  <a:pt x="3926403" y="71382"/>
                </a:cubicBezTo>
                <a:lnTo>
                  <a:pt x="3926403" y="2653110"/>
                </a:lnTo>
                <a:cubicBezTo>
                  <a:pt x="3926403" y="2692533"/>
                  <a:pt x="3894445" y="2724492"/>
                  <a:pt x="3855021" y="2724492"/>
                </a:cubicBezTo>
                <a:lnTo>
                  <a:pt x="71382" y="2724492"/>
                </a:lnTo>
                <a:cubicBezTo>
                  <a:pt x="31959" y="2724492"/>
                  <a:pt x="0" y="2692533"/>
                  <a:pt x="0" y="2653110"/>
                </a:cubicBezTo>
                <a:lnTo>
                  <a:pt x="0" y="71382"/>
                </a:lnTo>
                <a:cubicBezTo>
                  <a:pt x="0" y="31959"/>
                  <a:pt x="31959" y="0"/>
                  <a:pt x="7138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40DCED3-97B9-4FB2-980E-F7701E1135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85957" y="3570754"/>
            <a:ext cx="1962946" cy="1635794"/>
          </a:xfrm>
          <a:custGeom>
            <a:avLst/>
            <a:gdLst>
              <a:gd name="connsiteX0" fmla="*/ 85716 w 3926403"/>
              <a:gd name="connsiteY0" fmla="*/ 0 h 3271587"/>
              <a:gd name="connsiteX1" fmla="*/ 3840687 w 3926403"/>
              <a:gd name="connsiteY1" fmla="*/ 0 h 3271587"/>
              <a:gd name="connsiteX2" fmla="*/ 3926403 w 3926403"/>
              <a:gd name="connsiteY2" fmla="*/ 85716 h 3271587"/>
              <a:gd name="connsiteX3" fmla="*/ 3926403 w 3926403"/>
              <a:gd name="connsiteY3" fmla="*/ 3185871 h 3271587"/>
              <a:gd name="connsiteX4" fmla="*/ 3840687 w 3926403"/>
              <a:gd name="connsiteY4" fmla="*/ 3271587 h 3271587"/>
              <a:gd name="connsiteX5" fmla="*/ 85716 w 3926403"/>
              <a:gd name="connsiteY5" fmla="*/ 3271587 h 3271587"/>
              <a:gd name="connsiteX6" fmla="*/ 0 w 3926403"/>
              <a:gd name="connsiteY6" fmla="*/ 3185871 h 3271587"/>
              <a:gd name="connsiteX7" fmla="*/ 0 w 3926403"/>
              <a:gd name="connsiteY7" fmla="*/ 85716 h 3271587"/>
              <a:gd name="connsiteX8" fmla="*/ 85716 w 3926403"/>
              <a:gd name="connsiteY8" fmla="*/ 0 h 327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03" h="3271587">
                <a:moveTo>
                  <a:pt x="85716" y="0"/>
                </a:moveTo>
                <a:lnTo>
                  <a:pt x="3840687" y="0"/>
                </a:lnTo>
                <a:cubicBezTo>
                  <a:pt x="3888027" y="0"/>
                  <a:pt x="3926403" y="38376"/>
                  <a:pt x="3926403" y="85716"/>
                </a:cubicBezTo>
                <a:lnTo>
                  <a:pt x="3926403" y="3185871"/>
                </a:lnTo>
                <a:cubicBezTo>
                  <a:pt x="3926403" y="3233211"/>
                  <a:pt x="3888027" y="3271587"/>
                  <a:pt x="3840687" y="3271587"/>
                </a:cubicBezTo>
                <a:lnTo>
                  <a:pt x="85716" y="3271587"/>
                </a:lnTo>
                <a:cubicBezTo>
                  <a:pt x="38376" y="3271587"/>
                  <a:pt x="0" y="3233211"/>
                  <a:pt x="0" y="3185871"/>
                </a:cubicBezTo>
                <a:lnTo>
                  <a:pt x="0" y="85716"/>
                </a:lnTo>
                <a:cubicBezTo>
                  <a:pt x="0" y="38376"/>
                  <a:pt x="38376" y="0"/>
                  <a:pt x="8571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7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3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4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7" grpId="0" animBg="1"/>
          <p:bldP spid="18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7" grpId="0" animBg="1"/>
          <p:bldP spid="18" grpId="0" animBg="1"/>
          <p:bldP spid="16" grpId="0" animBg="1"/>
        </p:bldLst>
      </p:timing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DD3870-C715-4C53-9585-F741A2C71E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8264" y="240573"/>
            <a:ext cx="1968910" cy="2089632"/>
          </a:xfrm>
          <a:custGeom>
            <a:avLst/>
            <a:gdLst>
              <a:gd name="connsiteX0" fmla="*/ 0 w 3938333"/>
              <a:gd name="connsiteY0" fmla="*/ 0 h 4179264"/>
              <a:gd name="connsiteX1" fmla="*/ 3747441 w 3938333"/>
              <a:gd name="connsiteY1" fmla="*/ 0 h 4179264"/>
              <a:gd name="connsiteX2" fmla="*/ 3938333 w 3938333"/>
              <a:gd name="connsiteY2" fmla="*/ 190891 h 4179264"/>
              <a:gd name="connsiteX3" fmla="*/ 3938333 w 3938333"/>
              <a:gd name="connsiteY3" fmla="*/ 4179264 h 4179264"/>
              <a:gd name="connsiteX4" fmla="*/ 0 w 3938333"/>
              <a:gd name="connsiteY4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333" h="4179264">
                <a:moveTo>
                  <a:pt x="0" y="0"/>
                </a:moveTo>
                <a:lnTo>
                  <a:pt x="3747441" y="0"/>
                </a:lnTo>
                <a:cubicBezTo>
                  <a:pt x="3852869" y="0"/>
                  <a:pt x="3938333" y="85465"/>
                  <a:pt x="3938333" y="190891"/>
                </a:cubicBezTo>
                <a:lnTo>
                  <a:pt x="393833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FBAD0B-42CC-4583-8C90-F73742827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4110" y="240573"/>
            <a:ext cx="1962946" cy="2089632"/>
          </a:xfrm>
          <a:custGeom>
            <a:avLst/>
            <a:gdLst>
              <a:gd name="connsiteX0" fmla="*/ 0 w 3926403"/>
              <a:gd name="connsiteY0" fmla="*/ 0 h 4179264"/>
              <a:gd name="connsiteX1" fmla="*/ 3926403 w 3926403"/>
              <a:gd name="connsiteY1" fmla="*/ 0 h 4179264"/>
              <a:gd name="connsiteX2" fmla="*/ 3926403 w 3926403"/>
              <a:gd name="connsiteY2" fmla="*/ 4179264 h 4179264"/>
              <a:gd name="connsiteX3" fmla="*/ 0 w 392640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403" h="4179264">
                <a:moveTo>
                  <a:pt x="0" y="0"/>
                </a:moveTo>
                <a:lnTo>
                  <a:pt x="3926403" y="0"/>
                </a:lnTo>
                <a:lnTo>
                  <a:pt x="392640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B92AA44-3056-4640-AE83-0BC4C1BCB8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7707" y="2384184"/>
            <a:ext cx="1962946" cy="2089632"/>
          </a:xfrm>
          <a:custGeom>
            <a:avLst/>
            <a:gdLst>
              <a:gd name="connsiteX0" fmla="*/ 0 w 3926403"/>
              <a:gd name="connsiteY0" fmla="*/ 0 h 4179264"/>
              <a:gd name="connsiteX1" fmla="*/ 3926403 w 3926403"/>
              <a:gd name="connsiteY1" fmla="*/ 0 h 4179264"/>
              <a:gd name="connsiteX2" fmla="*/ 3926403 w 3926403"/>
              <a:gd name="connsiteY2" fmla="*/ 4179264 h 4179264"/>
              <a:gd name="connsiteX3" fmla="*/ 0 w 392640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403" h="4179264">
                <a:moveTo>
                  <a:pt x="0" y="0"/>
                </a:moveTo>
                <a:lnTo>
                  <a:pt x="3926403" y="0"/>
                </a:lnTo>
                <a:lnTo>
                  <a:pt x="392640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16F2E8-B18C-43CB-A260-74ED835B6F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84826" y="2384184"/>
            <a:ext cx="1968910" cy="2089632"/>
          </a:xfrm>
          <a:custGeom>
            <a:avLst/>
            <a:gdLst>
              <a:gd name="connsiteX0" fmla="*/ 0 w 3938333"/>
              <a:gd name="connsiteY0" fmla="*/ 0 h 4179264"/>
              <a:gd name="connsiteX1" fmla="*/ 3938333 w 3938333"/>
              <a:gd name="connsiteY1" fmla="*/ 0 h 4179264"/>
              <a:gd name="connsiteX2" fmla="*/ 3938333 w 3938333"/>
              <a:gd name="connsiteY2" fmla="*/ 4179264 h 4179264"/>
              <a:gd name="connsiteX3" fmla="*/ 0 w 393833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8333" h="4179264">
                <a:moveTo>
                  <a:pt x="0" y="0"/>
                </a:moveTo>
                <a:lnTo>
                  <a:pt x="3938333" y="0"/>
                </a:lnTo>
                <a:lnTo>
                  <a:pt x="393833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A3784B9-508A-4B75-9D7E-381A78C381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4110" y="4527795"/>
            <a:ext cx="1962946" cy="2089632"/>
          </a:xfrm>
          <a:custGeom>
            <a:avLst/>
            <a:gdLst>
              <a:gd name="connsiteX0" fmla="*/ 0 w 3926403"/>
              <a:gd name="connsiteY0" fmla="*/ 0 h 4179264"/>
              <a:gd name="connsiteX1" fmla="*/ 3926403 w 3926403"/>
              <a:gd name="connsiteY1" fmla="*/ 0 h 4179264"/>
              <a:gd name="connsiteX2" fmla="*/ 3926403 w 3926403"/>
              <a:gd name="connsiteY2" fmla="*/ 4179264 h 4179264"/>
              <a:gd name="connsiteX3" fmla="*/ 0 w 392640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403" h="4179264">
                <a:moveTo>
                  <a:pt x="0" y="0"/>
                </a:moveTo>
                <a:lnTo>
                  <a:pt x="3926403" y="0"/>
                </a:lnTo>
                <a:lnTo>
                  <a:pt x="392640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F0F9EF-53B4-4A2C-B472-A90B22C56F6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8264" y="4527795"/>
            <a:ext cx="1968910" cy="2089632"/>
          </a:xfrm>
          <a:custGeom>
            <a:avLst/>
            <a:gdLst>
              <a:gd name="connsiteX0" fmla="*/ 0 w 3938333"/>
              <a:gd name="connsiteY0" fmla="*/ 0 h 4179264"/>
              <a:gd name="connsiteX1" fmla="*/ 3938333 w 3938333"/>
              <a:gd name="connsiteY1" fmla="*/ 0 h 4179264"/>
              <a:gd name="connsiteX2" fmla="*/ 3938333 w 3938333"/>
              <a:gd name="connsiteY2" fmla="*/ 3988373 h 4179264"/>
              <a:gd name="connsiteX3" fmla="*/ 3747441 w 3938333"/>
              <a:gd name="connsiteY3" fmla="*/ 4179264 h 4179264"/>
              <a:gd name="connsiteX4" fmla="*/ 0 w 3938333"/>
              <a:gd name="connsiteY4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333" h="4179264">
                <a:moveTo>
                  <a:pt x="0" y="0"/>
                </a:moveTo>
                <a:lnTo>
                  <a:pt x="3938333" y="0"/>
                </a:lnTo>
                <a:lnTo>
                  <a:pt x="3938333" y="3988373"/>
                </a:lnTo>
                <a:cubicBezTo>
                  <a:pt x="3938333" y="4093799"/>
                  <a:pt x="3852869" y="4179264"/>
                  <a:pt x="3747441" y="4179264"/>
                </a:cubicBez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7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3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4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7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8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</p:bldLst>
      </p:timing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1939E0-D85C-4041-A6CB-C8E42A6813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87808" y="1312379"/>
            <a:ext cx="1968910" cy="2089632"/>
          </a:xfrm>
          <a:custGeom>
            <a:avLst/>
            <a:gdLst>
              <a:gd name="connsiteX0" fmla="*/ 190891 w 3938333"/>
              <a:gd name="connsiteY0" fmla="*/ 0 h 4179264"/>
              <a:gd name="connsiteX1" fmla="*/ 3938333 w 3938333"/>
              <a:gd name="connsiteY1" fmla="*/ 0 h 4179264"/>
              <a:gd name="connsiteX2" fmla="*/ 3938333 w 3938333"/>
              <a:gd name="connsiteY2" fmla="*/ 4179264 h 4179264"/>
              <a:gd name="connsiteX3" fmla="*/ 0 w 3938333"/>
              <a:gd name="connsiteY3" fmla="*/ 4179264 h 4179264"/>
              <a:gd name="connsiteX4" fmla="*/ 0 w 3938333"/>
              <a:gd name="connsiteY4" fmla="*/ 190891 h 4179264"/>
              <a:gd name="connsiteX5" fmla="*/ 190891 w 3938333"/>
              <a:gd name="connsiteY5" fmla="*/ 0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8333" h="4179264">
                <a:moveTo>
                  <a:pt x="190891" y="0"/>
                </a:moveTo>
                <a:lnTo>
                  <a:pt x="3938333" y="0"/>
                </a:lnTo>
                <a:lnTo>
                  <a:pt x="3938333" y="4179264"/>
                </a:lnTo>
                <a:lnTo>
                  <a:pt x="0" y="4179264"/>
                </a:lnTo>
                <a:lnTo>
                  <a:pt x="0" y="190891"/>
                </a:lnTo>
                <a:cubicBezTo>
                  <a:pt x="0" y="85465"/>
                  <a:pt x="85465" y="0"/>
                  <a:pt x="19089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20C1A15-ACE5-49D1-A3F6-63C8F5FF1E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0689" y="3455990"/>
            <a:ext cx="1962946" cy="2089632"/>
          </a:xfrm>
          <a:custGeom>
            <a:avLst/>
            <a:gdLst>
              <a:gd name="connsiteX0" fmla="*/ 0 w 3926403"/>
              <a:gd name="connsiteY0" fmla="*/ 0 h 4179264"/>
              <a:gd name="connsiteX1" fmla="*/ 3926403 w 3926403"/>
              <a:gd name="connsiteY1" fmla="*/ 0 h 4179264"/>
              <a:gd name="connsiteX2" fmla="*/ 3926403 w 3926403"/>
              <a:gd name="connsiteY2" fmla="*/ 4179264 h 4179264"/>
              <a:gd name="connsiteX3" fmla="*/ 0 w 392640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403" h="4179264">
                <a:moveTo>
                  <a:pt x="0" y="0"/>
                </a:moveTo>
                <a:lnTo>
                  <a:pt x="3926403" y="0"/>
                </a:lnTo>
                <a:lnTo>
                  <a:pt x="392640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6C758D-179E-4D6D-A1BC-2C48452E9B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7092" y="1312379"/>
            <a:ext cx="1962946" cy="2089632"/>
          </a:xfrm>
          <a:custGeom>
            <a:avLst/>
            <a:gdLst>
              <a:gd name="connsiteX0" fmla="*/ 0 w 3926403"/>
              <a:gd name="connsiteY0" fmla="*/ 0 h 4179264"/>
              <a:gd name="connsiteX1" fmla="*/ 3926403 w 3926403"/>
              <a:gd name="connsiteY1" fmla="*/ 0 h 4179264"/>
              <a:gd name="connsiteX2" fmla="*/ 3926403 w 3926403"/>
              <a:gd name="connsiteY2" fmla="*/ 4179264 h 4179264"/>
              <a:gd name="connsiteX3" fmla="*/ 0 w 392640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403" h="4179264">
                <a:moveTo>
                  <a:pt x="0" y="0"/>
                </a:moveTo>
                <a:lnTo>
                  <a:pt x="3926403" y="0"/>
                </a:lnTo>
                <a:lnTo>
                  <a:pt x="392640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98BD8D6-CA9B-4100-B7C2-C1BF996853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41246" y="3455990"/>
            <a:ext cx="1968910" cy="2089632"/>
          </a:xfrm>
          <a:custGeom>
            <a:avLst/>
            <a:gdLst>
              <a:gd name="connsiteX0" fmla="*/ 0 w 3938332"/>
              <a:gd name="connsiteY0" fmla="*/ 0 h 4179264"/>
              <a:gd name="connsiteX1" fmla="*/ 3938332 w 3938332"/>
              <a:gd name="connsiteY1" fmla="*/ 0 h 4179264"/>
              <a:gd name="connsiteX2" fmla="*/ 3938332 w 3938332"/>
              <a:gd name="connsiteY2" fmla="*/ 3988373 h 4179264"/>
              <a:gd name="connsiteX3" fmla="*/ 3747442 w 3938332"/>
              <a:gd name="connsiteY3" fmla="*/ 4179264 h 4179264"/>
              <a:gd name="connsiteX4" fmla="*/ 0 w 3938332"/>
              <a:gd name="connsiteY4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332" h="4179264">
                <a:moveTo>
                  <a:pt x="0" y="0"/>
                </a:moveTo>
                <a:lnTo>
                  <a:pt x="3938332" y="0"/>
                </a:lnTo>
                <a:lnTo>
                  <a:pt x="3938332" y="3988373"/>
                </a:lnTo>
                <a:cubicBezTo>
                  <a:pt x="3938332" y="4093799"/>
                  <a:pt x="3852868" y="4179264"/>
                  <a:pt x="3747442" y="4179264"/>
                </a:cubicBez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1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2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5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6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3" grpId="0" animBg="1"/>
          <p:bldP spid="14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3" grpId="0" animBg="1"/>
          <p:bldP spid="14" grpId="0" animBg="1"/>
          <p:bldP spid="16" grpId="0" animBg="1"/>
        </p:bldLst>
      </p:timing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45E64E0-0597-4664-9648-1BD35C5B29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12739" y="971550"/>
            <a:ext cx="2479794" cy="1210578"/>
          </a:xfrm>
          <a:custGeom>
            <a:avLst/>
            <a:gdLst>
              <a:gd name="connsiteX0" fmla="*/ 173670 w 4960234"/>
              <a:gd name="connsiteY0" fmla="*/ 0 h 2421156"/>
              <a:gd name="connsiteX1" fmla="*/ 4786564 w 4960234"/>
              <a:gd name="connsiteY1" fmla="*/ 0 h 2421156"/>
              <a:gd name="connsiteX2" fmla="*/ 4960234 w 4960234"/>
              <a:gd name="connsiteY2" fmla="*/ 173670 h 2421156"/>
              <a:gd name="connsiteX3" fmla="*/ 4960234 w 4960234"/>
              <a:gd name="connsiteY3" fmla="*/ 2247486 h 2421156"/>
              <a:gd name="connsiteX4" fmla="*/ 4786564 w 4960234"/>
              <a:gd name="connsiteY4" fmla="*/ 2421156 h 2421156"/>
              <a:gd name="connsiteX5" fmla="*/ 173670 w 4960234"/>
              <a:gd name="connsiteY5" fmla="*/ 2421156 h 2421156"/>
              <a:gd name="connsiteX6" fmla="*/ 0 w 4960234"/>
              <a:gd name="connsiteY6" fmla="*/ 2247486 h 2421156"/>
              <a:gd name="connsiteX7" fmla="*/ 0 w 4960234"/>
              <a:gd name="connsiteY7" fmla="*/ 173670 h 2421156"/>
              <a:gd name="connsiteX8" fmla="*/ 173670 w 4960234"/>
              <a:gd name="connsiteY8" fmla="*/ 0 h 242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0234" h="2421156">
                <a:moveTo>
                  <a:pt x="173670" y="0"/>
                </a:moveTo>
                <a:lnTo>
                  <a:pt x="4786564" y="0"/>
                </a:lnTo>
                <a:cubicBezTo>
                  <a:pt x="4882479" y="0"/>
                  <a:pt x="4960234" y="77755"/>
                  <a:pt x="4960234" y="173670"/>
                </a:cubicBezTo>
                <a:lnTo>
                  <a:pt x="4960234" y="2247486"/>
                </a:lnTo>
                <a:cubicBezTo>
                  <a:pt x="4960234" y="2343401"/>
                  <a:pt x="4882479" y="2421156"/>
                  <a:pt x="4786564" y="2421156"/>
                </a:cubicBezTo>
                <a:lnTo>
                  <a:pt x="173670" y="2421156"/>
                </a:lnTo>
                <a:cubicBezTo>
                  <a:pt x="77755" y="2421156"/>
                  <a:pt x="0" y="2343401"/>
                  <a:pt x="0" y="2247486"/>
                </a:cubicBezTo>
                <a:lnTo>
                  <a:pt x="0" y="173670"/>
                </a:lnTo>
                <a:cubicBezTo>
                  <a:pt x="0" y="77755"/>
                  <a:pt x="77755" y="0"/>
                  <a:pt x="17367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0F6E29-965E-405A-ACD8-51499D9C5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2739" y="3081903"/>
            <a:ext cx="2479794" cy="2804548"/>
          </a:xfrm>
          <a:custGeom>
            <a:avLst/>
            <a:gdLst>
              <a:gd name="connsiteX0" fmla="*/ 190969 w 4960234"/>
              <a:gd name="connsiteY0" fmla="*/ 0 h 5609095"/>
              <a:gd name="connsiteX1" fmla="*/ 4769265 w 4960234"/>
              <a:gd name="connsiteY1" fmla="*/ 0 h 5609095"/>
              <a:gd name="connsiteX2" fmla="*/ 4960234 w 4960234"/>
              <a:gd name="connsiteY2" fmla="*/ 190969 h 5609095"/>
              <a:gd name="connsiteX3" fmla="*/ 4960234 w 4960234"/>
              <a:gd name="connsiteY3" fmla="*/ 5418126 h 5609095"/>
              <a:gd name="connsiteX4" fmla="*/ 4769265 w 4960234"/>
              <a:gd name="connsiteY4" fmla="*/ 5609095 h 5609095"/>
              <a:gd name="connsiteX5" fmla="*/ 190969 w 4960234"/>
              <a:gd name="connsiteY5" fmla="*/ 5609095 h 5609095"/>
              <a:gd name="connsiteX6" fmla="*/ 0 w 4960234"/>
              <a:gd name="connsiteY6" fmla="*/ 5418126 h 5609095"/>
              <a:gd name="connsiteX7" fmla="*/ 0 w 4960234"/>
              <a:gd name="connsiteY7" fmla="*/ 190969 h 5609095"/>
              <a:gd name="connsiteX8" fmla="*/ 190969 w 4960234"/>
              <a:gd name="connsiteY8" fmla="*/ 0 h 560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0234" h="5609095">
                <a:moveTo>
                  <a:pt x="190969" y="0"/>
                </a:moveTo>
                <a:lnTo>
                  <a:pt x="4769265" y="0"/>
                </a:lnTo>
                <a:cubicBezTo>
                  <a:pt x="4874734" y="0"/>
                  <a:pt x="4960234" y="85500"/>
                  <a:pt x="4960234" y="190969"/>
                </a:cubicBezTo>
                <a:lnTo>
                  <a:pt x="4960234" y="5418126"/>
                </a:lnTo>
                <a:cubicBezTo>
                  <a:pt x="4960234" y="5523595"/>
                  <a:pt x="4874734" y="5609095"/>
                  <a:pt x="4769265" y="5609095"/>
                </a:cubicBezTo>
                <a:lnTo>
                  <a:pt x="190969" y="5609095"/>
                </a:lnTo>
                <a:cubicBezTo>
                  <a:pt x="85500" y="5609095"/>
                  <a:pt x="0" y="5523595"/>
                  <a:pt x="0" y="5418126"/>
                </a:cubicBezTo>
                <a:lnTo>
                  <a:pt x="0" y="190969"/>
                </a:lnTo>
                <a:cubicBezTo>
                  <a:pt x="0" y="85500"/>
                  <a:pt x="85500" y="0"/>
                  <a:pt x="19096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5A7F1DC-1970-4B9F-9275-55D80C602D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46506" y="971550"/>
            <a:ext cx="2489391" cy="2804548"/>
          </a:xfrm>
          <a:custGeom>
            <a:avLst/>
            <a:gdLst>
              <a:gd name="connsiteX0" fmla="*/ 135341 w 4979431"/>
              <a:gd name="connsiteY0" fmla="*/ 0 h 5609095"/>
              <a:gd name="connsiteX1" fmla="*/ 4844090 w 4979431"/>
              <a:gd name="connsiteY1" fmla="*/ 0 h 5609095"/>
              <a:gd name="connsiteX2" fmla="*/ 4979431 w 4979431"/>
              <a:gd name="connsiteY2" fmla="*/ 135341 h 5609095"/>
              <a:gd name="connsiteX3" fmla="*/ 4979431 w 4979431"/>
              <a:gd name="connsiteY3" fmla="*/ 5473754 h 5609095"/>
              <a:gd name="connsiteX4" fmla="*/ 4844090 w 4979431"/>
              <a:gd name="connsiteY4" fmla="*/ 5609095 h 5609095"/>
              <a:gd name="connsiteX5" fmla="*/ 135341 w 4979431"/>
              <a:gd name="connsiteY5" fmla="*/ 5609095 h 5609095"/>
              <a:gd name="connsiteX6" fmla="*/ 0 w 4979431"/>
              <a:gd name="connsiteY6" fmla="*/ 5473754 h 5609095"/>
              <a:gd name="connsiteX7" fmla="*/ 0 w 4979431"/>
              <a:gd name="connsiteY7" fmla="*/ 135341 h 5609095"/>
              <a:gd name="connsiteX8" fmla="*/ 135341 w 4979431"/>
              <a:gd name="connsiteY8" fmla="*/ 0 h 560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79431" h="5609095">
                <a:moveTo>
                  <a:pt x="135341" y="0"/>
                </a:moveTo>
                <a:lnTo>
                  <a:pt x="4844090" y="0"/>
                </a:lnTo>
                <a:cubicBezTo>
                  <a:pt x="4918837" y="0"/>
                  <a:pt x="4979431" y="60594"/>
                  <a:pt x="4979431" y="135341"/>
                </a:cubicBezTo>
                <a:lnTo>
                  <a:pt x="4979431" y="5473754"/>
                </a:lnTo>
                <a:cubicBezTo>
                  <a:pt x="4979431" y="5548501"/>
                  <a:pt x="4918837" y="5609095"/>
                  <a:pt x="4844090" y="5609095"/>
                </a:cubicBezTo>
                <a:lnTo>
                  <a:pt x="135341" y="5609095"/>
                </a:lnTo>
                <a:cubicBezTo>
                  <a:pt x="60594" y="5609095"/>
                  <a:pt x="0" y="5548501"/>
                  <a:pt x="0" y="5473754"/>
                </a:cubicBezTo>
                <a:lnTo>
                  <a:pt x="0" y="135341"/>
                </a:lnTo>
                <a:cubicBezTo>
                  <a:pt x="0" y="60594"/>
                  <a:pt x="60594" y="0"/>
                  <a:pt x="13534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da</a:t>
            </a:r>
          </a:p>
        </p:txBody>
      </p:sp>
    </p:spTree>
    <p:extLst>
      <p:ext uri="{BB962C8B-B14F-4D97-AF65-F5344CB8AC3E}">
        <p14:creationId xmlns:p14="http://schemas.microsoft.com/office/powerpoint/2010/main" val="5976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F0C0D1-6B4D-42D5-8D91-8BD223553E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41932" y="1146149"/>
            <a:ext cx="2479794" cy="1707176"/>
          </a:xfrm>
          <a:custGeom>
            <a:avLst/>
            <a:gdLst>
              <a:gd name="connsiteX0" fmla="*/ 92802 w 4960234"/>
              <a:gd name="connsiteY0" fmla="*/ 0 h 3414351"/>
              <a:gd name="connsiteX1" fmla="*/ 4867432 w 4960234"/>
              <a:gd name="connsiteY1" fmla="*/ 0 h 3414351"/>
              <a:gd name="connsiteX2" fmla="*/ 4960234 w 4960234"/>
              <a:gd name="connsiteY2" fmla="*/ 92802 h 3414351"/>
              <a:gd name="connsiteX3" fmla="*/ 4960234 w 4960234"/>
              <a:gd name="connsiteY3" fmla="*/ 3321549 h 3414351"/>
              <a:gd name="connsiteX4" fmla="*/ 4867432 w 4960234"/>
              <a:gd name="connsiteY4" fmla="*/ 3414351 h 3414351"/>
              <a:gd name="connsiteX5" fmla="*/ 92802 w 4960234"/>
              <a:gd name="connsiteY5" fmla="*/ 3414351 h 3414351"/>
              <a:gd name="connsiteX6" fmla="*/ 0 w 4960234"/>
              <a:gd name="connsiteY6" fmla="*/ 3321549 h 3414351"/>
              <a:gd name="connsiteX7" fmla="*/ 0 w 4960234"/>
              <a:gd name="connsiteY7" fmla="*/ 92802 h 3414351"/>
              <a:gd name="connsiteX8" fmla="*/ 92802 w 4960234"/>
              <a:gd name="connsiteY8" fmla="*/ 0 h 341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0234" h="3414351">
                <a:moveTo>
                  <a:pt x="92802" y="0"/>
                </a:moveTo>
                <a:lnTo>
                  <a:pt x="4867432" y="0"/>
                </a:lnTo>
                <a:cubicBezTo>
                  <a:pt x="4918685" y="0"/>
                  <a:pt x="4960234" y="41549"/>
                  <a:pt x="4960234" y="92802"/>
                </a:cubicBezTo>
                <a:lnTo>
                  <a:pt x="4960234" y="3321549"/>
                </a:lnTo>
                <a:cubicBezTo>
                  <a:pt x="4960234" y="3372802"/>
                  <a:pt x="4918685" y="3414351"/>
                  <a:pt x="4867432" y="3414351"/>
                </a:cubicBezTo>
                <a:lnTo>
                  <a:pt x="92802" y="3414351"/>
                </a:lnTo>
                <a:cubicBezTo>
                  <a:pt x="41549" y="3414351"/>
                  <a:pt x="0" y="3372802"/>
                  <a:pt x="0" y="3321549"/>
                </a:cubicBezTo>
                <a:lnTo>
                  <a:pt x="0" y="92802"/>
                </a:lnTo>
                <a:cubicBezTo>
                  <a:pt x="0" y="41549"/>
                  <a:pt x="41549" y="0"/>
                  <a:pt x="9280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F46C20-1F68-403F-AC9A-90B3E0EBA5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6623" y="2907304"/>
            <a:ext cx="1996953" cy="2804548"/>
          </a:xfrm>
          <a:custGeom>
            <a:avLst/>
            <a:gdLst>
              <a:gd name="connsiteX0" fmla="*/ 108568 w 3994426"/>
              <a:gd name="connsiteY0" fmla="*/ 0 h 5609095"/>
              <a:gd name="connsiteX1" fmla="*/ 3885858 w 3994426"/>
              <a:gd name="connsiteY1" fmla="*/ 0 h 5609095"/>
              <a:gd name="connsiteX2" fmla="*/ 3994426 w 3994426"/>
              <a:gd name="connsiteY2" fmla="*/ 108568 h 5609095"/>
              <a:gd name="connsiteX3" fmla="*/ 3994426 w 3994426"/>
              <a:gd name="connsiteY3" fmla="*/ 5500527 h 5609095"/>
              <a:gd name="connsiteX4" fmla="*/ 3885858 w 3994426"/>
              <a:gd name="connsiteY4" fmla="*/ 5609095 h 5609095"/>
              <a:gd name="connsiteX5" fmla="*/ 108568 w 3994426"/>
              <a:gd name="connsiteY5" fmla="*/ 5609095 h 5609095"/>
              <a:gd name="connsiteX6" fmla="*/ 0 w 3994426"/>
              <a:gd name="connsiteY6" fmla="*/ 5500527 h 5609095"/>
              <a:gd name="connsiteX7" fmla="*/ 0 w 3994426"/>
              <a:gd name="connsiteY7" fmla="*/ 108568 h 5609095"/>
              <a:gd name="connsiteX8" fmla="*/ 108568 w 3994426"/>
              <a:gd name="connsiteY8" fmla="*/ 0 h 560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426" h="5609095">
                <a:moveTo>
                  <a:pt x="108568" y="0"/>
                </a:moveTo>
                <a:lnTo>
                  <a:pt x="3885858" y="0"/>
                </a:lnTo>
                <a:cubicBezTo>
                  <a:pt x="3945818" y="0"/>
                  <a:pt x="3994426" y="48608"/>
                  <a:pt x="3994426" y="108568"/>
                </a:cubicBezTo>
                <a:lnTo>
                  <a:pt x="3994426" y="5500527"/>
                </a:lnTo>
                <a:cubicBezTo>
                  <a:pt x="3994426" y="5560487"/>
                  <a:pt x="3945818" y="5609095"/>
                  <a:pt x="3885858" y="5609095"/>
                </a:cubicBezTo>
                <a:lnTo>
                  <a:pt x="108568" y="5609095"/>
                </a:lnTo>
                <a:cubicBezTo>
                  <a:pt x="48608" y="5609095"/>
                  <a:pt x="0" y="5560487"/>
                  <a:pt x="0" y="5500527"/>
                </a:cubicBezTo>
                <a:lnTo>
                  <a:pt x="0" y="108568"/>
                </a:lnTo>
                <a:cubicBezTo>
                  <a:pt x="0" y="48608"/>
                  <a:pt x="48608" y="0"/>
                  <a:pt x="1085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reflection blurRad="241300" stA="45000" endPos="65000" dist="50800" dir="5400000" sy="-100000" algn="bl" rotWithShape="0"/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AAD9279-7C04-442F-8D30-E26DF7D4A9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77548" y="2907304"/>
            <a:ext cx="1872519" cy="2804548"/>
          </a:xfrm>
          <a:custGeom>
            <a:avLst/>
            <a:gdLst>
              <a:gd name="connsiteX0" fmla="*/ 101804 w 3745526"/>
              <a:gd name="connsiteY0" fmla="*/ 0 h 5609095"/>
              <a:gd name="connsiteX1" fmla="*/ 3643724 w 3745526"/>
              <a:gd name="connsiteY1" fmla="*/ 0 h 5609095"/>
              <a:gd name="connsiteX2" fmla="*/ 3745526 w 3745526"/>
              <a:gd name="connsiteY2" fmla="*/ 101803 h 5609095"/>
              <a:gd name="connsiteX3" fmla="*/ 3745526 w 3745526"/>
              <a:gd name="connsiteY3" fmla="*/ 5507292 h 5609095"/>
              <a:gd name="connsiteX4" fmla="*/ 3643724 w 3745526"/>
              <a:gd name="connsiteY4" fmla="*/ 5609095 h 5609095"/>
              <a:gd name="connsiteX5" fmla="*/ 101804 w 3745526"/>
              <a:gd name="connsiteY5" fmla="*/ 5609095 h 5609095"/>
              <a:gd name="connsiteX6" fmla="*/ 0 w 3745526"/>
              <a:gd name="connsiteY6" fmla="*/ 5507292 h 5609095"/>
              <a:gd name="connsiteX7" fmla="*/ 0 w 3745526"/>
              <a:gd name="connsiteY7" fmla="*/ 101803 h 5609095"/>
              <a:gd name="connsiteX8" fmla="*/ 101804 w 3745526"/>
              <a:gd name="connsiteY8" fmla="*/ 0 h 560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526" h="5609095">
                <a:moveTo>
                  <a:pt x="101804" y="0"/>
                </a:moveTo>
                <a:lnTo>
                  <a:pt x="3643724" y="0"/>
                </a:lnTo>
                <a:cubicBezTo>
                  <a:pt x="3699948" y="0"/>
                  <a:pt x="3745526" y="45579"/>
                  <a:pt x="3745526" y="101803"/>
                </a:cubicBezTo>
                <a:lnTo>
                  <a:pt x="3745526" y="5507292"/>
                </a:lnTo>
                <a:cubicBezTo>
                  <a:pt x="3745526" y="5563516"/>
                  <a:pt x="3699948" y="5609095"/>
                  <a:pt x="3643724" y="5609095"/>
                </a:cubicBezTo>
                <a:lnTo>
                  <a:pt x="101804" y="5609095"/>
                </a:lnTo>
                <a:cubicBezTo>
                  <a:pt x="45580" y="5609095"/>
                  <a:pt x="0" y="5563516"/>
                  <a:pt x="0" y="5507292"/>
                </a:cubicBezTo>
                <a:lnTo>
                  <a:pt x="0" y="101803"/>
                </a:lnTo>
                <a:cubicBezTo>
                  <a:pt x="0" y="45579"/>
                  <a:pt x="45580" y="0"/>
                  <a:pt x="10180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reflection blurRad="241300" stA="45000" endPos="65000" dist="50800" dir="5400000" sy="-100000" algn="bl" rotWithShape="0"/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E461B1-A8FB-486F-AEB2-28BCCDA011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742" y="-1"/>
            <a:ext cx="10628516" cy="3429000"/>
          </a:xfrm>
          <a:custGeom>
            <a:avLst/>
            <a:gdLst>
              <a:gd name="connsiteX0" fmla="*/ 0 w 21259800"/>
              <a:gd name="connsiteY0" fmla="*/ 0 h 6858000"/>
              <a:gd name="connsiteX1" fmla="*/ 21259800 w 21259800"/>
              <a:gd name="connsiteY1" fmla="*/ 0 h 6858000"/>
              <a:gd name="connsiteX2" fmla="*/ 21259800 w 21259800"/>
              <a:gd name="connsiteY2" fmla="*/ 6858000 h 6858000"/>
              <a:gd name="connsiteX3" fmla="*/ 0 w 21259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9800" h="6858000">
                <a:moveTo>
                  <a:pt x="0" y="0"/>
                </a:moveTo>
                <a:lnTo>
                  <a:pt x="21259800" y="0"/>
                </a:lnTo>
                <a:lnTo>
                  <a:pt x="21259800" y="6858000"/>
                </a:lnTo>
                <a:lnTo>
                  <a:pt x="0" y="6858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246444-38D4-4861-9E94-2214F5B43D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03042" y="3428999"/>
            <a:ext cx="1889681" cy="2743201"/>
          </a:xfrm>
          <a:custGeom>
            <a:avLst/>
            <a:gdLst>
              <a:gd name="connsiteX0" fmla="*/ 0 w 3779854"/>
              <a:gd name="connsiteY0" fmla="*/ 0 h 5486401"/>
              <a:gd name="connsiteX1" fmla="*/ 3779854 w 3779854"/>
              <a:gd name="connsiteY1" fmla="*/ 0 h 5486401"/>
              <a:gd name="connsiteX2" fmla="*/ 3779854 w 3779854"/>
              <a:gd name="connsiteY2" fmla="*/ 5486401 h 5486401"/>
              <a:gd name="connsiteX3" fmla="*/ 475732 w 3779854"/>
              <a:gd name="connsiteY3" fmla="*/ 5486401 h 5486401"/>
              <a:gd name="connsiteX4" fmla="*/ 0 w 3779854"/>
              <a:gd name="connsiteY4" fmla="*/ 5010669 h 548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9854" h="5486401">
                <a:moveTo>
                  <a:pt x="0" y="0"/>
                </a:moveTo>
                <a:lnTo>
                  <a:pt x="3779854" y="0"/>
                </a:lnTo>
                <a:lnTo>
                  <a:pt x="3779854" y="5486401"/>
                </a:lnTo>
                <a:lnTo>
                  <a:pt x="475732" y="5486401"/>
                </a:lnTo>
                <a:cubicBezTo>
                  <a:pt x="212992" y="5486401"/>
                  <a:pt x="0" y="5273409"/>
                  <a:pt x="0" y="5010669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46DAFC8-F3E7-48B9-923A-FD1F401E6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2723" y="3428998"/>
            <a:ext cx="1903277" cy="2743202"/>
          </a:xfrm>
          <a:custGeom>
            <a:avLst/>
            <a:gdLst>
              <a:gd name="connsiteX0" fmla="*/ 0 w 3807049"/>
              <a:gd name="connsiteY0" fmla="*/ 0 h 5486403"/>
              <a:gd name="connsiteX1" fmla="*/ 3807049 w 3807049"/>
              <a:gd name="connsiteY1" fmla="*/ 0 h 5486403"/>
              <a:gd name="connsiteX2" fmla="*/ 3807049 w 3807049"/>
              <a:gd name="connsiteY2" fmla="*/ 5486403 h 5486403"/>
              <a:gd name="connsiteX3" fmla="*/ 0 w 3807049"/>
              <a:gd name="connsiteY3" fmla="*/ 5486403 h 548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049" h="5486403">
                <a:moveTo>
                  <a:pt x="0" y="0"/>
                </a:moveTo>
                <a:lnTo>
                  <a:pt x="3807049" y="0"/>
                </a:lnTo>
                <a:lnTo>
                  <a:pt x="3807049" y="5486403"/>
                </a:lnTo>
                <a:lnTo>
                  <a:pt x="0" y="54864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BD2714F-1785-4F7D-B146-CB418D7FC4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28997"/>
            <a:ext cx="3792958" cy="2743201"/>
          </a:xfrm>
          <a:custGeom>
            <a:avLst/>
            <a:gdLst>
              <a:gd name="connsiteX0" fmla="*/ 0 w 7586904"/>
              <a:gd name="connsiteY0" fmla="*/ 0 h 5486401"/>
              <a:gd name="connsiteX1" fmla="*/ 7586904 w 7586904"/>
              <a:gd name="connsiteY1" fmla="*/ 0 h 5486401"/>
              <a:gd name="connsiteX2" fmla="*/ 7586904 w 7586904"/>
              <a:gd name="connsiteY2" fmla="*/ 4795883 h 5486401"/>
              <a:gd name="connsiteX3" fmla="*/ 6896384 w 7586904"/>
              <a:gd name="connsiteY3" fmla="*/ 5486401 h 5486401"/>
              <a:gd name="connsiteX4" fmla="*/ 0 w 7586904"/>
              <a:gd name="connsiteY4" fmla="*/ 5486401 h 548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6904" h="5486401">
                <a:moveTo>
                  <a:pt x="0" y="0"/>
                </a:moveTo>
                <a:lnTo>
                  <a:pt x="7586904" y="0"/>
                </a:lnTo>
                <a:lnTo>
                  <a:pt x="7586904" y="4795883"/>
                </a:lnTo>
                <a:cubicBezTo>
                  <a:pt x="7586904" y="5177246"/>
                  <a:pt x="7277748" y="5486401"/>
                  <a:pt x="6896384" y="5486401"/>
                </a:cubicBezTo>
                <a:lnTo>
                  <a:pt x="0" y="54864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</p:bld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F82B0E3D-837A-411E-ABDD-AB99B72FC554}"/>
              </a:ext>
            </a:extLst>
          </p:cNvPr>
          <p:cNvSpPr/>
          <p:nvPr/>
        </p:nvSpPr>
        <p:spPr>
          <a:xfrm rot="10800000">
            <a:off x="781742" y="0"/>
            <a:ext cx="10628516" cy="6172200"/>
          </a:xfrm>
          <a:prstGeom prst="round2SameRect">
            <a:avLst>
              <a:gd name="adj1" fmla="val 2415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25502644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10C5212-174D-4440-9F25-1BA51A40D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5170" y="885741"/>
            <a:ext cx="2661660" cy="1210567"/>
          </a:xfrm>
          <a:custGeom>
            <a:avLst/>
            <a:gdLst>
              <a:gd name="connsiteX0" fmla="*/ 0 w 5324013"/>
              <a:gd name="connsiteY0" fmla="*/ 0 h 2421133"/>
              <a:gd name="connsiteX1" fmla="*/ 5324013 w 5324013"/>
              <a:gd name="connsiteY1" fmla="*/ 0 h 2421133"/>
              <a:gd name="connsiteX2" fmla="*/ 5324013 w 5324013"/>
              <a:gd name="connsiteY2" fmla="*/ 2421133 h 2421133"/>
              <a:gd name="connsiteX3" fmla="*/ 0 w 5324013"/>
              <a:gd name="connsiteY3" fmla="*/ 2421133 h 242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4013" h="2421133">
                <a:moveTo>
                  <a:pt x="0" y="0"/>
                </a:moveTo>
                <a:lnTo>
                  <a:pt x="5324013" y="0"/>
                </a:lnTo>
                <a:lnTo>
                  <a:pt x="5324013" y="2421133"/>
                </a:lnTo>
                <a:lnTo>
                  <a:pt x="0" y="242113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EB6247F-1EBF-4AB3-834F-BDBD5C591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5170" y="2177725"/>
            <a:ext cx="2661660" cy="1210567"/>
          </a:xfrm>
          <a:custGeom>
            <a:avLst/>
            <a:gdLst>
              <a:gd name="connsiteX0" fmla="*/ 0 w 5324013"/>
              <a:gd name="connsiteY0" fmla="*/ 0 h 2421133"/>
              <a:gd name="connsiteX1" fmla="*/ 5324013 w 5324013"/>
              <a:gd name="connsiteY1" fmla="*/ 0 h 2421133"/>
              <a:gd name="connsiteX2" fmla="*/ 5324013 w 5324013"/>
              <a:gd name="connsiteY2" fmla="*/ 2421133 h 2421133"/>
              <a:gd name="connsiteX3" fmla="*/ 0 w 5324013"/>
              <a:gd name="connsiteY3" fmla="*/ 2421133 h 242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4013" h="2421133">
                <a:moveTo>
                  <a:pt x="0" y="0"/>
                </a:moveTo>
                <a:lnTo>
                  <a:pt x="5324013" y="0"/>
                </a:lnTo>
                <a:lnTo>
                  <a:pt x="5324013" y="2421133"/>
                </a:lnTo>
                <a:lnTo>
                  <a:pt x="0" y="242113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3D43D92-99D1-40E3-BF57-798A5E0F03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65170" y="3469709"/>
            <a:ext cx="2661660" cy="1210567"/>
          </a:xfrm>
          <a:custGeom>
            <a:avLst/>
            <a:gdLst>
              <a:gd name="connsiteX0" fmla="*/ 0 w 5324013"/>
              <a:gd name="connsiteY0" fmla="*/ 0 h 2421133"/>
              <a:gd name="connsiteX1" fmla="*/ 5324013 w 5324013"/>
              <a:gd name="connsiteY1" fmla="*/ 0 h 2421133"/>
              <a:gd name="connsiteX2" fmla="*/ 5324013 w 5324013"/>
              <a:gd name="connsiteY2" fmla="*/ 2421133 h 2421133"/>
              <a:gd name="connsiteX3" fmla="*/ 0 w 5324013"/>
              <a:gd name="connsiteY3" fmla="*/ 2421133 h 242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4013" h="2421133">
                <a:moveTo>
                  <a:pt x="0" y="0"/>
                </a:moveTo>
                <a:lnTo>
                  <a:pt x="5324013" y="0"/>
                </a:lnTo>
                <a:lnTo>
                  <a:pt x="5324013" y="2421133"/>
                </a:lnTo>
                <a:lnTo>
                  <a:pt x="0" y="242113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64CF7A3-BE12-472A-AF27-CF27257CDB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5170" y="4761693"/>
            <a:ext cx="2661660" cy="1210567"/>
          </a:xfrm>
          <a:custGeom>
            <a:avLst/>
            <a:gdLst>
              <a:gd name="connsiteX0" fmla="*/ 0 w 5324013"/>
              <a:gd name="connsiteY0" fmla="*/ 0 h 2421133"/>
              <a:gd name="connsiteX1" fmla="*/ 5324013 w 5324013"/>
              <a:gd name="connsiteY1" fmla="*/ 0 h 2421133"/>
              <a:gd name="connsiteX2" fmla="*/ 5324013 w 5324013"/>
              <a:gd name="connsiteY2" fmla="*/ 2421133 h 2421133"/>
              <a:gd name="connsiteX3" fmla="*/ 0 w 5324013"/>
              <a:gd name="connsiteY3" fmla="*/ 2421133 h 242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4013" h="2421133">
                <a:moveTo>
                  <a:pt x="0" y="0"/>
                </a:moveTo>
                <a:lnTo>
                  <a:pt x="5324013" y="0"/>
                </a:lnTo>
                <a:lnTo>
                  <a:pt x="5324013" y="2421133"/>
                </a:lnTo>
                <a:lnTo>
                  <a:pt x="0" y="242113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7950C93-CBCD-40C9-9F9E-4B5673CC74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1516" y="1182143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0594C5E-0C9A-45A6-9F61-CACF42FC18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2424" y="1182143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D302998-AECE-4217-8C7F-562D445DCB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3334" y="1182143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4ADD14-A3D7-4F67-A4EB-9B2FE588C9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516" y="2723747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E41521E-C06E-4D0E-A3A6-45A879C7DB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2424" y="2723747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D675A9D-DF1E-4EF0-900D-AD3085ECFC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43334" y="2723747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A3268EE-6C21-4469-92FC-AB5A5F1BFC2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861516" y="4265351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EF1324C-2C93-4135-83A3-1B6933A0E9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02424" y="4265351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172CA72-A160-4F89-B462-9B005CF14B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43334" y="4265351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C964FCC-9482-4CD6-9BC7-9F91C695B6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742" y="829672"/>
            <a:ext cx="2789129" cy="1675655"/>
          </a:xfrm>
          <a:custGeom>
            <a:avLst/>
            <a:gdLst>
              <a:gd name="connsiteX0" fmla="*/ 0 w 5578984"/>
              <a:gd name="connsiteY0" fmla="*/ 0 h 3351309"/>
              <a:gd name="connsiteX1" fmla="*/ 5578984 w 5578984"/>
              <a:gd name="connsiteY1" fmla="*/ 0 h 3351309"/>
              <a:gd name="connsiteX2" fmla="*/ 5578984 w 5578984"/>
              <a:gd name="connsiteY2" fmla="*/ 3351309 h 3351309"/>
              <a:gd name="connsiteX3" fmla="*/ 0 w 5578984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8984" h="3351309">
                <a:moveTo>
                  <a:pt x="0" y="0"/>
                </a:moveTo>
                <a:lnTo>
                  <a:pt x="5578984" y="0"/>
                </a:lnTo>
                <a:lnTo>
                  <a:pt x="5578984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BBC5325-AF23-4B38-A560-00A7930EDB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56707" y="829672"/>
            <a:ext cx="2439293" cy="1675655"/>
          </a:xfrm>
          <a:custGeom>
            <a:avLst/>
            <a:gdLst>
              <a:gd name="connsiteX0" fmla="*/ 0 w 4879221"/>
              <a:gd name="connsiteY0" fmla="*/ 0 h 3351309"/>
              <a:gd name="connsiteX1" fmla="*/ 4879221 w 4879221"/>
              <a:gd name="connsiteY1" fmla="*/ 0 h 3351309"/>
              <a:gd name="connsiteX2" fmla="*/ 4879221 w 4879221"/>
              <a:gd name="connsiteY2" fmla="*/ 3351309 h 3351309"/>
              <a:gd name="connsiteX3" fmla="*/ 0 w 4879221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9221" h="3351309">
                <a:moveTo>
                  <a:pt x="0" y="0"/>
                </a:moveTo>
                <a:lnTo>
                  <a:pt x="4879221" y="0"/>
                </a:lnTo>
                <a:lnTo>
                  <a:pt x="4879221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C358AC-17FC-4CBD-B3CD-A852A5E274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1742" y="2591173"/>
            <a:ext cx="1716973" cy="1675655"/>
          </a:xfrm>
          <a:custGeom>
            <a:avLst/>
            <a:gdLst>
              <a:gd name="connsiteX0" fmla="*/ 0 w 3434394"/>
              <a:gd name="connsiteY0" fmla="*/ 0 h 3351309"/>
              <a:gd name="connsiteX1" fmla="*/ 3434394 w 3434394"/>
              <a:gd name="connsiteY1" fmla="*/ 0 h 3351309"/>
              <a:gd name="connsiteX2" fmla="*/ 3434394 w 3434394"/>
              <a:gd name="connsiteY2" fmla="*/ 3351309 h 3351309"/>
              <a:gd name="connsiteX3" fmla="*/ 0 w 3434394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4" h="3351309">
                <a:moveTo>
                  <a:pt x="0" y="0"/>
                </a:moveTo>
                <a:lnTo>
                  <a:pt x="3434394" y="0"/>
                </a:lnTo>
                <a:lnTo>
                  <a:pt x="3434394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BBF81E2-3DF4-4B6A-9014-5C226F2AD0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84552" y="2591173"/>
            <a:ext cx="4626192" cy="1675655"/>
          </a:xfrm>
          <a:custGeom>
            <a:avLst/>
            <a:gdLst>
              <a:gd name="connsiteX0" fmla="*/ 0 w 9253589"/>
              <a:gd name="connsiteY0" fmla="*/ 0 h 3351309"/>
              <a:gd name="connsiteX1" fmla="*/ 9253589 w 9253589"/>
              <a:gd name="connsiteY1" fmla="*/ 0 h 3351309"/>
              <a:gd name="connsiteX2" fmla="*/ 9253589 w 9253589"/>
              <a:gd name="connsiteY2" fmla="*/ 3351309 h 3351309"/>
              <a:gd name="connsiteX3" fmla="*/ 0 w 9253589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53589" h="3351309">
                <a:moveTo>
                  <a:pt x="0" y="0"/>
                </a:moveTo>
                <a:lnTo>
                  <a:pt x="9253589" y="0"/>
                </a:lnTo>
                <a:lnTo>
                  <a:pt x="9253589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241E551-A7EA-48E4-907C-5968FE7D03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1743" y="4352675"/>
            <a:ext cx="3203142" cy="1675655"/>
          </a:xfrm>
          <a:custGeom>
            <a:avLst/>
            <a:gdLst>
              <a:gd name="connsiteX0" fmla="*/ 0 w 6407119"/>
              <a:gd name="connsiteY0" fmla="*/ 0 h 3351309"/>
              <a:gd name="connsiteX1" fmla="*/ 6407119 w 6407119"/>
              <a:gd name="connsiteY1" fmla="*/ 0 h 3351309"/>
              <a:gd name="connsiteX2" fmla="*/ 6407119 w 6407119"/>
              <a:gd name="connsiteY2" fmla="*/ 3351309 h 3351309"/>
              <a:gd name="connsiteX3" fmla="*/ 0 w 6407119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7119" h="3351309">
                <a:moveTo>
                  <a:pt x="0" y="0"/>
                </a:moveTo>
                <a:lnTo>
                  <a:pt x="6407119" y="0"/>
                </a:lnTo>
                <a:lnTo>
                  <a:pt x="6407119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8C7694D-D583-4662-A6EE-9C378074EC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0720" y="4352675"/>
            <a:ext cx="2795012" cy="1675655"/>
          </a:xfrm>
          <a:custGeom>
            <a:avLst/>
            <a:gdLst>
              <a:gd name="connsiteX0" fmla="*/ 0 w 5590752"/>
              <a:gd name="connsiteY0" fmla="*/ 0 h 3351309"/>
              <a:gd name="connsiteX1" fmla="*/ 5590752 w 5590752"/>
              <a:gd name="connsiteY1" fmla="*/ 0 h 3351309"/>
              <a:gd name="connsiteX2" fmla="*/ 5590752 w 5590752"/>
              <a:gd name="connsiteY2" fmla="*/ 3351309 h 3351309"/>
              <a:gd name="connsiteX3" fmla="*/ 0 w 5590752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0752" h="3351309">
                <a:moveTo>
                  <a:pt x="0" y="0"/>
                </a:moveTo>
                <a:lnTo>
                  <a:pt x="5590752" y="0"/>
                </a:lnTo>
                <a:lnTo>
                  <a:pt x="5590752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7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376267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3AB130C-3DB9-4FBF-8630-48711C92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0374" y="866361"/>
            <a:ext cx="10197564" cy="5087178"/>
          </a:xfrm>
          <a:custGeom>
            <a:avLst/>
            <a:gdLst>
              <a:gd name="connsiteX0" fmla="*/ 0 w 20397784"/>
              <a:gd name="connsiteY0" fmla="*/ 0 h 10174356"/>
              <a:gd name="connsiteX1" fmla="*/ 20397784 w 20397784"/>
              <a:gd name="connsiteY1" fmla="*/ 0 h 10174356"/>
              <a:gd name="connsiteX2" fmla="*/ 20397784 w 20397784"/>
              <a:gd name="connsiteY2" fmla="*/ 10174356 h 10174356"/>
              <a:gd name="connsiteX3" fmla="*/ 0 w 20397784"/>
              <a:gd name="connsiteY3" fmla="*/ 10174356 h 1017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97784" h="10174356">
                <a:moveTo>
                  <a:pt x="0" y="0"/>
                </a:moveTo>
                <a:lnTo>
                  <a:pt x="20397784" y="0"/>
                </a:lnTo>
                <a:lnTo>
                  <a:pt x="20397784" y="10174356"/>
                </a:lnTo>
                <a:lnTo>
                  <a:pt x="0" y="1017435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BBDB4A-483C-4989-9ED8-EA5117AB57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978859" y="1106225"/>
            <a:ext cx="1466272" cy="1466463"/>
          </a:xfrm>
          <a:custGeom>
            <a:avLst/>
            <a:gdLst>
              <a:gd name="connsiteX0" fmla="*/ 0 w 2932925"/>
              <a:gd name="connsiteY0" fmla="*/ 0 h 2932925"/>
              <a:gd name="connsiteX1" fmla="*/ 2932925 w 2932925"/>
              <a:gd name="connsiteY1" fmla="*/ 0 h 2932925"/>
              <a:gd name="connsiteX2" fmla="*/ 2932925 w 2932925"/>
              <a:gd name="connsiteY2" fmla="*/ 2932925 h 2932925"/>
              <a:gd name="connsiteX3" fmla="*/ 0 w 2932925"/>
              <a:gd name="connsiteY3" fmla="*/ 2932925 h 29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925" h="2932925">
                <a:moveTo>
                  <a:pt x="0" y="0"/>
                </a:moveTo>
                <a:lnTo>
                  <a:pt x="2932925" y="0"/>
                </a:lnTo>
                <a:lnTo>
                  <a:pt x="2932925" y="2932925"/>
                </a:lnTo>
                <a:lnTo>
                  <a:pt x="0" y="29329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AAC7545-D14D-484F-9522-255A26B40D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8196" y="1106225"/>
            <a:ext cx="4644945" cy="4645550"/>
          </a:xfrm>
          <a:custGeom>
            <a:avLst/>
            <a:gdLst>
              <a:gd name="connsiteX0" fmla="*/ 0 w 9291099"/>
              <a:gd name="connsiteY0" fmla="*/ 0 h 9291100"/>
              <a:gd name="connsiteX1" fmla="*/ 9291099 w 9291099"/>
              <a:gd name="connsiteY1" fmla="*/ 0 h 9291100"/>
              <a:gd name="connsiteX2" fmla="*/ 9291099 w 9291099"/>
              <a:gd name="connsiteY2" fmla="*/ 9291100 h 9291100"/>
              <a:gd name="connsiteX3" fmla="*/ 0 w 9291099"/>
              <a:gd name="connsiteY3" fmla="*/ 9291100 h 92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1099" h="9291100">
                <a:moveTo>
                  <a:pt x="0" y="0"/>
                </a:moveTo>
                <a:lnTo>
                  <a:pt x="9291099" y="0"/>
                </a:lnTo>
                <a:lnTo>
                  <a:pt x="9291099" y="9291100"/>
                </a:lnTo>
                <a:lnTo>
                  <a:pt x="0" y="92911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94124D-FD87-4119-B1B9-8E7EFC900F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78859" y="2695769"/>
            <a:ext cx="1466272" cy="1466463"/>
          </a:xfrm>
          <a:custGeom>
            <a:avLst/>
            <a:gdLst>
              <a:gd name="connsiteX0" fmla="*/ 0 w 2932925"/>
              <a:gd name="connsiteY0" fmla="*/ 0 h 2932925"/>
              <a:gd name="connsiteX1" fmla="*/ 2932925 w 2932925"/>
              <a:gd name="connsiteY1" fmla="*/ 0 h 2932925"/>
              <a:gd name="connsiteX2" fmla="*/ 2932925 w 2932925"/>
              <a:gd name="connsiteY2" fmla="*/ 2932925 h 2932925"/>
              <a:gd name="connsiteX3" fmla="*/ 0 w 2932925"/>
              <a:gd name="connsiteY3" fmla="*/ 2932925 h 29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925" h="2932925">
                <a:moveTo>
                  <a:pt x="0" y="0"/>
                </a:moveTo>
                <a:lnTo>
                  <a:pt x="2932925" y="0"/>
                </a:lnTo>
                <a:lnTo>
                  <a:pt x="2932925" y="2932925"/>
                </a:lnTo>
                <a:lnTo>
                  <a:pt x="0" y="29329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6726AAF-BDA2-456F-9D59-49772F219C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8859" y="4285313"/>
            <a:ext cx="1466272" cy="1466463"/>
          </a:xfrm>
          <a:custGeom>
            <a:avLst/>
            <a:gdLst>
              <a:gd name="connsiteX0" fmla="*/ 0 w 2932925"/>
              <a:gd name="connsiteY0" fmla="*/ 0 h 2932925"/>
              <a:gd name="connsiteX1" fmla="*/ 2932925 w 2932925"/>
              <a:gd name="connsiteY1" fmla="*/ 0 h 2932925"/>
              <a:gd name="connsiteX2" fmla="*/ 2932925 w 2932925"/>
              <a:gd name="connsiteY2" fmla="*/ 2932925 h 2932925"/>
              <a:gd name="connsiteX3" fmla="*/ 0 w 2932925"/>
              <a:gd name="connsiteY3" fmla="*/ 2932925 h 29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925" h="2932925">
                <a:moveTo>
                  <a:pt x="0" y="0"/>
                </a:moveTo>
                <a:lnTo>
                  <a:pt x="2932925" y="0"/>
                </a:lnTo>
                <a:lnTo>
                  <a:pt x="2932925" y="2932925"/>
                </a:lnTo>
                <a:lnTo>
                  <a:pt x="0" y="29329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3" grpId="0" animBg="1"/>
      <p:bldP spid="14" grpId="0" animBg="1"/>
    </p:bld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836778-F5B4-482E-B688-2B6F61D483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03219" y="801756"/>
            <a:ext cx="2406457" cy="2088093"/>
          </a:xfrm>
          <a:custGeom>
            <a:avLst/>
            <a:gdLst>
              <a:gd name="connsiteX0" fmla="*/ 0 w 4813540"/>
              <a:gd name="connsiteY0" fmla="*/ 0 h 4176185"/>
              <a:gd name="connsiteX1" fmla="*/ 4813540 w 4813540"/>
              <a:gd name="connsiteY1" fmla="*/ 0 h 4176185"/>
              <a:gd name="connsiteX2" fmla="*/ 4813540 w 4813540"/>
              <a:gd name="connsiteY2" fmla="*/ 4176185 h 4176185"/>
              <a:gd name="connsiteX3" fmla="*/ 0 w 4813540"/>
              <a:gd name="connsiteY3" fmla="*/ 4176185 h 417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540" h="4176185">
                <a:moveTo>
                  <a:pt x="0" y="0"/>
                </a:moveTo>
                <a:lnTo>
                  <a:pt x="4813540" y="0"/>
                </a:lnTo>
                <a:lnTo>
                  <a:pt x="4813540" y="4176185"/>
                </a:lnTo>
                <a:lnTo>
                  <a:pt x="0" y="41761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BD9A33-1BDD-4FEE-B101-544716CE74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696" y="801757"/>
            <a:ext cx="2406457" cy="4145493"/>
          </a:xfrm>
          <a:custGeom>
            <a:avLst/>
            <a:gdLst>
              <a:gd name="connsiteX0" fmla="*/ 0 w 4813540"/>
              <a:gd name="connsiteY0" fmla="*/ 0 h 8290985"/>
              <a:gd name="connsiteX1" fmla="*/ 4813540 w 4813540"/>
              <a:gd name="connsiteY1" fmla="*/ 0 h 8290985"/>
              <a:gd name="connsiteX2" fmla="*/ 4813540 w 4813540"/>
              <a:gd name="connsiteY2" fmla="*/ 8290985 h 8290985"/>
              <a:gd name="connsiteX3" fmla="*/ 0 w 4813540"/>
              <a:gd name="connsiteY3" fmla="*/ 8290985 h 829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540" h="8290985">
                <a:moveTo>
                  <a:pt x="0" y="0"/>
                </a:moveTo>
                <a:lnTo>
                  <a:pt x="4813540" y="0"/>
                </a:lnTo>
                <a:lnTo>
                  <a:pt x="4813540" y="8290985"/>
                </a:lnTo>
                <a:lnTo>
                  <a:pt x="0" y="82909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2D30366-BBE9-4324-9DCA-ECC26BF463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03219" y="3530557"/>
            <a:ext cx="2406457" cy="2019247"/>
          </a:xfrm>
          <a:custGeom>
            <a:avLst/>
            <a:gdLst>
              <a:gd name="connsiteX0" fmla="*/ 0 w 4813540"/>
              <a:gd name="connsiteY0" fmla="*/ 0 h 4038494"/>
              <a:gd name="connsiteX1" fmla="*/ 4813540 w 4813540"/>
              <a:gd name="connsiteY1" fmla="*/ 0 h 4038494"/>
              <a:gd name="connsiteX2" fmla="*/ 4813540 w 4813540"/>
              <a:gd name="connsiteY2" fmla="*/ 4038494 h 4038494"/>
              <a:gd name="connsiteX3" fmla="*/ 0 w 4813540"/>
              <a:gd name="connsiteY3" fmla="*/ 4038494 h 403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540" h="4038494">
                <a:moveTo>
                  <a:pt x="0" y="0"/>
                </a:moveTo>
                <a:lnTo>
                  <a:pt x="4813540" y="0"/>
                </a:lnTo>
                <a:lnTo>
                  <a:pt x="4813540" y="4038494"/>
                </a:lnTo>
                <a:lnTo>
                  <a:pt x="0" y="4038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E74CA1-C9C6-441D-949D-CF6B7CD477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63847" y="1061049"/>
            <a:ext cx="4338522" cy="4632385"/>
          </a:xfrm>
          <a:custGeom>
            <a:avLst/>
            <a:gdLst>
              <a:gd name="connsiteX0" fmla="*/ 0 w 9389427"/>
              <a:gd name="connsiteY0" fmla="*/ 0 h 8534400"/>
              <a:gd name="connsiteX1" fmla="*/ 9389427 w 9389427"/>
              <a:gd name="connsiteY1" fmla="*/ 0 h 8534400"/>
              <a:gd name="connsiteX2" fmla="*/ 9389427 w 9389427"/>
              <a:gd name="connsiteY2" fmla="*/ 8534400 h 8534400"/>
              <a:gd name="connsiteX3" fmla="*/ 0 w 9389427"/>
              <a:gd name="connsiteY3" fmla="*/ 8534400 h 853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9427" h="8534400">
                <a:moveTo>
                  <a:pt x="0" y="0"/>
                </a:moveTo>
                <a:lnTo>
                  <a:pt x="9389427" y="0"/>
                </a:lnTo>
                <a:lnTo>
                  <a:pt x="9389427" y="8534400"/>
                </a:lnTo>
                <a:lnTo>
                  <a:pt x="0" y="8534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E74CA1-C9C6-441D-949D-CF6B7CD477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1652" y="1061049"/>
            <a:ext cx="4338522" cy="4632385"/>
          </a:xfrm>
          <a:custGeom>
            <a:avLst/>
            <a:gdLst>
              <a:gd name="connsiteX0" fmla="*/ 0 w 9389427"/>
              <a:gd name="connsiteY0" fmla="*/ 0 h 8534400"/>
              <a:gd name="connsiteX1" fmla="*/ 9389427 w 9389427"/>
              <a:gd name="connsiteY1" fmla="*/ 0 h 8534400"/>
              <a:gd name="connsiteX2" fmla="*/ 9389427 w 9389427"/>
              <a:gd name="connsiteY2" fmla="*/ 8534400 h 8534400"/>
              <a:gd name="connsiteX3" fmla="*/ 0 w 9389427"/>
              <a:gd name="connsiteY3" fmla="*/ 8534400 h 853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9427" h="8534400">
                <a:moveTo>
                  <a:pt x="0" y="0"/>
                </a:moveTo>
                <a:lnTo>
                  <a:pt x="9389427" y="0"/>
                </a:lnTo>
                <a:lnTo>
                  <a:pt x="9389427" y="8534400"/>
                </a:lnTo>
                <a:lnTo>
                  <a:pt x="0" y="8534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5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98521415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051F579-D711-42D1-88E3-599E003793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5088" y="1119151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CDC450F-D971-47A6-A2A1-D4F35D3401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71874" y="1119151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8E9911-0431-44B1-8B46-0EC0E0A4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05088" y="3486245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CFF98D4-C8EF-4BC0-96B5-C588DF33D5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874" y="3486245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051F579-D711-42D1-88E3-599E003793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6166" y="1119151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8E9911-0431-44B1-8B46-0EC0E0A4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6166" y="3486245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3141BE1-615B-405F-9064-C58E41F368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2952" y="1119151"/>
            <a:ext cx="2252312" cy="4619700"/>
          </a:xfrm>
          <a:custGeom>
            <a:avLst/>
            <a:gdLst>
              <a:gd name="connsiteX0" fmla="*/ 0 w 4505211"/>
              <a:gd name="connsiteY0" fmla="*/ 0 h 9239399"/>
              <a:gd name="connsiteX1" fmla="*/ 4505211 w 4505211"/>
              <a:gd name="connsiteY1" fmla="*/ 0 h 9239399"/>
              <a:gd name="connsiteX2" fmla="*/ 4505211 w 4505211"/>
              <a:gd name="connsiteY2" fmla="*/ 4266016 h 9239399"/>
              <a:gd name="connsiteX3" fmla="*/ 4505211 w 4505211"/>
              <a:gd name="connsiteY3" fmla="*/ 4505211 h 9239399"/>
              <a:gd name="connsiteX4" fmla="*/ 4505211 w 4505211"/>
              <a:gd name="connsiteY4" fmla="*/ 9239399 h 9239399"/>
              <a:gd name="connsiteX5" fmla="*/ 0 w 4505211"/>
              <a:gd name="connsiteY5" fmla="*/ 9239399 h 9239399"/>
              <a:gd name="connsiteX6" fmla="*/ 0 w 4505211"/>
              <a:gd name="connsiteY6" fmla="*/ 4505211 h 9239399"/>
              <a:gd name="connsiteX7" fmla="*/ 0 w 4505211"/>
              <a:gd name="connsiteY7" fmla="*/ 4266016 h 923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5211" h="9239399">
                <a:moveTo>
                  <a:pt x="0" y="0"/>
                </a:moveTo>
                <a:lnTo>
                  <a:pt x="4505211" y="0"/>
                </a:lnTo>
                <a:lnTo>
                  <a:pt x="4505211" y="4266016"/>
                </a:lnTo>
                <a:lnTo>
                  <a:pt x="4505211" y="4505211"/>
                </a:lnTo>
                <a:lnTo>
                  <a:pt x="4505211" y="9239399"/>
                </a:lnTo>
                <a:lnTo>
                  <a:pt x="0" y="9239399"/>
                </a:lnTo>
                <a:lnTo>
                  <a:pt x="0" y="4505211"/>
                </a:lnTo>
                <a:lnTo>
                  <a:pt x="0" y="426601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0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7" grpId="0" animBg="1"/>
    </p:bld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193969-EFD4-496D-8B9E-5E88D86D87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67340" y="751610"/>
            <a:ext cx="2277077" cy="2790081"/>
          </a:xfrm>
          <a:custGeom>
            <a:avLst/>
            <a:gdLst>
              <a:gd name="connsiteX0" fmla="*/ 0 w 4554747"/>
              <a:gd name="connsiteY0" fmla="*/ 0 h 5580161"/>
              <a:gd name="connsiteX1" fmla="*/ 4554747 w 4554747"/>
              <a:gd name="connsiteY1" fmla="*/ 0 h 5580161"/>
              <a:gd name="connsiteX2" fmla="*/ 4554747 w 4554747"/>
              <a:gd name="connsiteY2" fmla="*/ 5580161 h 5580161"/>
              <a:gd name="connsiteX3" fmla="*/ 0 w 4554747"/>
              <a:gd name="connsiteY3" fmla="*/ 5580161 h 558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7" h="5580161">
                <a:moveTo>
                  <a:pt x="0" y="0"/>
                </a:moveTo>
                <a:lnTo>
                  <a:pt x="4554747" y="0"/>
                </a:lnTo>
                <a:lnTo>
                  <a:pt x="4554747" y="5580161"/>
                </a:lnTo>
                <a:lnTo>
                  <a:pt x="0" y="5580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89588F-47B5-4EA9-84D2-BB4714817C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8312" y="751610"/>
            <a:ext cx="2277078" cy="3318115"/>
          </a:xfrm>
          <a:custGeom>
            <a:avLst/>
            <a:gdLst>
              <a:gd name="connsiteX0" fmla="*/ 0 w 4554748"/>
              <a:gd name="connsiteY0" fmla="*/ 0 h 6636229"/>
              <a:gd name="connsiteX1" fmla="*/ 4554748 w 4554748"/>
              <a:gd name="connsiteY1" fmla="*/ 0 h 6636229"/>
              <a:gd name="connsiteX2" fmla="*/ 4554748 w 4554748"/>
              <a:gd name="connsiteY2" fmla="*/ 6636229 h 6636229"/>
              <a:gd name="connsiteX3" fmla="*/ 0 w 4554748"/>
              <a:gd name="connsiteY3" fmla="*/ 6636229 h 663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8" h="6636229">
                <a:moveTo>
                  <a:pt x="0" y="0"/>
                </a:moveTo>
                <a:lnTo>
                  <a:pt x="4554748" y="0"/>
                </a:lnTo>
                <a:lnTo>
                  <a:pt x="4554748" y="6636229"/>
                </a:lnTo>
                <a:lnTo>
                  <a:pt x="0" y="66362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6CF97D-0650-4B56-AB14-E0121CF1C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9285" y="751610"/>
            <a:ext cx="2277077" cy="2695755"/>
          </a:xfrm>
          <a:custGeom>
            <a:avLst/>
            <a:gdLst>
              <a:gd name="connsiteX0" fmla="*/ 0 w 4554746"/>
              <a:gd name="connsiteY0" fmla="*/ 0 h 5391509"/>
              <a:gd name="connsiteX1" fmla="*/ 4554746 w 4554746"/>
              <a:gd name="connsiteY1" fmla="*/ 0 h 5391509"/>
              <a:gd name="connsiteX2" fmla="*/ 4554746 w 4554746"/>
              <a:gd name="connsiteY2" fmla="*/ 5391509 h 5391509"/>
              <a:gd name="connsiteX3" fmla="*/ 0 w 4554746"/>
              <a:gd name="connsiteY3" fmla="*/ 5391509 h 53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6" h="5391509">
                <a:moveTo>
                  <a:pt x="0" y="0"/>
                </a:moveTo>
                <a:lnTo>
                  <a:pt x="4554746" y="0"/>
                </a:lnTo>
                <a:lnTo>
                  <a:pt x="4554746" y="5391509"/>
                </a:lnTo>
                <a:lnTo>
                  <a:pt x="0" y="53915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6BFA811-ED69-455B-96D0-37D354F87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29285" y="3551274"/>
            <a:ext cx="2277077" cy="2517017"/>
          </a:xfrm>
          <a:custGeom>
            <a:avLst/>
            <a:gdLst>
              <a:gd name="connsiteX0" fmla="*/ 0 w 4554746"/>
              <a:gd name="connsiteY0" fmla="*/ 0 h 5034033"/>
              <a:gd name="connsiteX1" fmla="*/ 4554746 w 4554746"/>
              <a:gd name="connsiteY1" fmla="*/ 0 h 5034033"/>
              <a:gd name="connsiteX2" fmla="*/ 4554746 w 4554746"/>
              <a:gd name="connsiteY2" fmla="*/ 5034033 h 5034033"/>
              <a:gd name="connsiteX3" fmla="*/ 0 w 4554746"/>
              <a:gd name="connsiteY3" fmla="*/ 5034033 h 503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6" h="5034033">
                <a:moveTo>
                  <a:pt x="0" y="0"/>
                </a:moveTo>
                <a:lnTo>
                  <a:pt x="4554746" y="0"/>
                </a:lnTo>
                <a:lnTo>
                  <a:pt x="4554746" y="5034033"/>
                </a:lnTo>
                <a:lnTo>
                  <a:pt x="0" y="503403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7D914E-F4E6-43AB-B3A5-B2689E3F93A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8312" y="4173634"/>
            <a:ext cx="2277077" cy="1894657"/>
          </a:xfrm>
          <a:custGeom>
            <a:avLst/>
            <a:gdLst>
              <a:gd name="connsiteX0" fmla="*/ 0 w 4554747"/>
              <a:gd name="connsiteY0" fmla="*/ 0 h 3789313"/>
              <a:gd name="connsiteX1" fmla="*/ 4554747 w 4554747"/>
              <a:gd name="connsiteY1" fmla="*/ 0 h 3789313"/>
              <a:gd name="connsiteX2" fmla="*/ 4554747 w 4554747"/>
              <a:gd name="connsiteY2" fmla="*/ 3789313 h 3789313"/>
              <a:gd name="connsiteX3" fmla="*/ 0 w 4554747"/>
              <a:gd name="connsiteY3" fmla="*/ 3789313 h 378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7" h="3789313">
                <a:moveTo>
                  <a:pt x="0" y="0"/>
                </a:moveTo>
                <a:lnTo>
                  <a:pt x="4554747" y="0"/>
                </a:lnTo>
                <a:lnTo>
                  <a:pt x="4554747" y="3789313"/>
                </a:lnTo>
                <a:lnTo>
                  <a:pt x="0" y="37893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CA5BFD2-4568-4D70-8E22-082F80275A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67340" y="3645600"/>
            <a:ext cx="2277077" cy="2422691"/>
          </a:xfrm>
          <a:custGeom>
            <a:avLst/>
            <a:gdLst>
              <a:gd name="connsiteX0" fmla="*/ 0 w 4554747"/>
              <a:gd name="connsiteY0" fmla="*/ 0 h 4845381"/>
              <a:gd name="connsiteX1" fmla="*/ 4554747 w 4554747"/>
              <a:gd name="connsiteY1" fmla="*/ 0 h 4845381"/>
              <a:gd name="connsiteX2" fmla="*/ 4554747 w 4554747"/>
              <a:gd name="connsiteY2" fmla="*/ 4845381 h 4845381"/>
              <a:gd name="connsiteX3" fmla="*/ 0 w 4554747"/>
              <a:gd name="connsiteY3" fmla="*/ 4845381 h 484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7" h="4845381">
                <a:moveTo>
                  <a:pt x="0" y="0"/>
                </a:moveTo>
                <a:lnTo>
                  <a:pt x="4554747" y="0"/>
                </a:lnTo>
                <a:lnTo>
                  <a:pt x="4554747" y="4845381"/>
                </a:lnTo>
                <a:lnTo>
                  <a:pt x="0" y="484538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1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0" grpId="0" animBg="1"/>
      <p:bldP spid="19" grpId="0" animBg="1"/>
    </p:bld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0BEBEC-4602-490C-BDCC-808640865DA5}"/>
              </a:ext>
            </a:extLst>
          </p:cNvPr>
          <p:cNvSpPr/>
          <p:nvPr/>
        </p:nvSpPr>
        <p:spPr>
          <a:xfrm>
            <a:off x="707274" y="586596"/>
            <a:ext cx="10768677" cy="566755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A78E4F-330F-43B1-8E8D-634D7E2524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21259796 w 21259800"/>
              <a:gd name="connsiteY0" fmla="*/ 3549667 h 11049000"/>
              <a:gd name="connsiteX1" fmla="*/ 19246864 w 21259800"/>
              <a:gd name="connsiteY1" fmla="*/ 5562600 h 11049000"/>
              <a:gd name="connsiteX2" fmla="*/ 21259798 w 21259800"/>
              <a:gd name="connsiteY2" fmla="*/ 7575533 h 11049000"/>
              <a:gd name="connsiteX3" fmla="*/ 0 w 21259800"/>
              <a:gd name="connsiteY3" fmla="*/ 0 h 11049000"/>
              <a:gd name="connsiteX4" fmla="*/ 21259800 w 21259800"/>
              <a:gd name="connsiteY4" fmla="*/ 0 h 11049000"/>
              <a:gd name="connsiteX5" fmla="*/ 21259800 w 21259800"/>
              <a:gd name="connsiteY5" fmla="*/ 11049000 h 11049000"/>
              <a:gd name="connsiteX6" fmla="*/ 0 w 21259800"/>
              <a:gd name="connsiteY6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0" h="11049000">
                <a:moveTo>
                  <a:pt x="21259796" y="3549667"/>
                </a:moveTo>
                <a:lnTo>
                  <a:pt x="19246864" y="5562600"/>
                </a:lnTo>
                <a:lnTo>
                  <a:pt x="21259798" y="7575533"/>
                </a:lnTo>
                <a:close/>
                <a:moveTo>
                  <a:pt x="0" y="0"/>
                </a:moveTo>
                <a:lnTo>
                  <a:pt x="21259800" y="0"/>
                </a:lnTo>
                <a:lnTo>
                  <a:pt x="2125980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5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1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756047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0BEBEC-4602-490C-BDCC-808640865DA5}"/>
              </a:ext>
            </a:extLst>
          </p:cNvPr>
          <p:cNvSpPr/>
          <p:nvPr/>
        </p:nvSpPr>
        <p:spPr>
          <a:xfrm>
            <a:off x="707274" y="586596"/>
            <a:ext cx="10768677" cy="566755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66670D1-8893-47E2-92FC-474C4574E2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741" y="647699"/>
            <a:ext cx="10628518" cy="5524500"/>
          </a:xfrm>
          <a:custGeom>
            <a:avLst/>
            <a:gdLst>
              <a:gd name="connsiteX0" fmla="*/ 0 w 21259803"/>
              <a:gd name="connsiteY0" fmla="*/ 3579586 h 11049000"/>
              <a:gd name="connsiteX1" fmla="*/ 1 w 21259803"/>
              <a:gd name="connsiteY1" fmla="*/ 3579587 h 11049000"/>
              <a:gd name="connsiteX2" fmla="*/ 1 w 21259803"/>
              <a:gd name="connsiteY2" fmla="*/ 7589810 h 11049000"/>
              <a:gd name="connsiteX3" fmla="*/ 1 w 21259803"/>
              <a:gd name="connsiteY3" fmla="*/ 7589810 h 11049000"/>
              <a:gd name="connsiteX4" fmla="*/ 21259803 w 21259803"/>
              <a:gd name="connsiteY4" fmla="*/ 0 h 11049000"/>
              <a:gd name="connsiteX5" fmla="*/ 21259801 w 21259803"/>
              <a:gd name="connsiteY5" fmla="*/ 2724510 h 11049000"/>
              <a:gd name="connsiteX6" fmla="*/ 21259801 w 21259803"/>
              <a:gd name="connsiteY6" fmla="*/ 8141898 h 11049000"/>
              <a:gd name="connsiteX7" fmla="*/ 21259803 w 21259803"/>
              <a:gd name="connsiteY7" fmla="*/ 11049000 h 11049000"/>
              <a:gd name="connsiteX8" fmla="*/ 1 w 21259803"/>
              <a:gd name="connsiteY8" fmla="*/ 11048999 h 11049000"/>
              <a:gd name="connsiteX9" fmla="*/ 1 w 21259803"/>
              <a:gd name="connsiteY9" fmla="*/ 7589810 h 11049000"/>
              <a:gd name="connsiteX10" fmla="*/ 2005112 w 21259803"/>
              <a:gd name="connsiteY10" fmla="*/ 5584698 h 11049000"/>
              <a:gd name="connsiteX11" fmla="*/ 1 w 21259803"/>
              <a:gd name="connsiteY11" fmla="*/ 3579587 h 11049000"/>
              <a:gd name="connsiteX12" fmla="*/ 1 w 21259803"/>
              <a:gd name="connsiteY12" fmla="*/ 1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59803" h="11049000">
                <a:moveTo>
                  <a:pt x="0" y="3579586"/>
                </a:moveTo>
                <a:lnTo>
                  <a:pt x="1" y="3579587"/>
                </a:lnTo>
                <a:lnTo>
                  <a:pt x="1" y="7589810"/>
                </a:lnTo>
                <a:lnTo>
                  <a:pt x="1" y="7589810"/>
                </a:lnTo>
                <a:close/>
                <a:moveTo>
                  <a:pt x="21259803" y="0"/>
                </a:moveTo>
                <a:lnTo>
                  <a:pt x="21259801" y="2724510"/>
                </a:lnTo>
                <a:lnTo>
                  <a:pt x="21259801" y="8141898"/>
                </a:lnTo>
                <a:lnTo>
                  <a:pt x="21259803" y="11049000"/>
                </a:lnTo>
                <a:lnTo>
                  <a:pt x="1" y="11048999"/>
                </a:lnTo>
                <a:lnTo>
                  <a:pt x="1" y="7589810"/>
                </a:lnTo>
                <a:lnTo>
                  <a:pt x="2005112" y="5584698"/>
                </a:lnTo>
                <a:lnTo>
                  <a:pt x="1" y="3579587"/>
                </a:lnTo>
                <a:lnTo>
                  <a:pt x="1" y="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E45A193-946A-476B-8F64-305BA1FA6A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56715" y="647700"/>
            <a:ext cx="2239326" cy="5524500"/>
          </a:xfrm>
          <a:custGeom>
            <a:avLst/>
            <a:gdLst>
              <a:gd name="connsiteX0" fmla="*/ 0 w 4479235"/>
              <a:gd name="connsiteY0" fmla="*/ 0 h 11049000"/>
              <a:gd name="connsiteX1" fmla="*/ 4479235 w 4479235"/>
              <a:gd name="connsiteY1" fmla="*/ 0 h 11049000"/>
              <a:gd name="connsiteX2" fmla="*/ 4479235 w 4479235"/>
              <a:gd name="connsiteY2" fmla="*/ 11049000 h 11049000"/>
              <a:gd name="connsiteX3" fmla="*/ 0 w 4479235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9235" h="11049000">
                <a:moveTo>
                  <a:pt x="0" y="0"/>
                </a:moveTo>
                <a:lnTo>
                  <a:pt x="4479235" y="0"/>
                </a:lnTo>
                <a:lnTo>
                  <a:pt x="4479235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2C4729B-341C-4AE9-81FD-6CBFA6263B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9210" y="647700"/>
            <a:ext cx="2239326" cy="2711726"/>
          </a:xfrm>
          <a:custGeom>
            <a:avLst/>
            <a:gdLst>
              <a:gd name="connsiteX0" fmla="*/ 0 w 4479235"/>
              <a:gd name="connsiteY0" fmla="*/ 0 h 5423452"/>
              <a:gd name="connsiteX1" fmla="*/ 4479235 w 4479235"/>
              <a:gd name="connsiteY1" fmla="*/ 0 h 5423452"/>
              <a:gd name="connsiteX2" fmla="*/ 4479235 w 4479235"/>
              <a:gd name="connsiteY2" fmla="*/ 5423452 h 5423452"/>
              <a:gd name="connsiteX3" fmla="*/ 0 w 4479235"/>
              <a:gd name="connsiteY3" fmla="*/ 5423452 h 542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9235" h="5423452">
                <a:moveTo>
                  <a:pt x="0" y="0"/>
                </a:moveTo>
                <a:lnTo>
                  <a:pt x="4479235" y="0"/>
                </a:lnTo>
                <a:lnTo>
                  <a:pt x="4479235" y="5423452"/>
                </a:lnTo>
                <a:lnTo>
                  <a:pt x="0" y="5423452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3C9A88A-638C-43BA-9C93-31A56E47AD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09210" y="3453848"/>
            <a:ext cx="2239326" cy="2711726"/>
          </a:xfrm>
          <a:custGeom>
            <a:avLst/>
            <a:gdLst>
              <a:gd name="connsiteX0" fmla="*/ 0 w 4479235"/>
              <a:gd name="connsiteY0" fmla="*/ 0 h 5423452"/>
              <a:gd name="connsiteX1" fmla="*/ 4479235 w 4479235"/>
              <a:gd name="connsiteY1" fmla="*/ 0 h 5423452"/>
              <a:gd name="connsiteX2" fmla="*/ 4479235 w 4479235"/>
              <a:gd name="connsiteY2" fmla="*/ 5423452 h 5423452"/>
              <a:gd name="connsiteX3" fmla="*/ 0 w 4479235"/>
              <a:gd name="connsiteY3" fmla="*/ 5423452 h 542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9235" h="5423452">
                <a:moveTo>
                  <a:pt x="0" y="0"/>
                </a:moveTo>
                <a:lnTo>
                  <a:pt x="4479235" y="0"/>
                </a:lnTo>
                <a:lnTo>
                  <a:pt x="4479235" y="5423452"/>
                </a:lnTo>
                <a:lnTo>
                  <a:pt x="0" y="5423452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8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A56B7E-4AD2-4409-947D-18DECC0E2602}"/>
              </a:ext>
            </a:extLst>
          </p:cNvPr>
          <p:cNvSpPr/>
          <p:nvPr/>
        </p:nvSpPr>
        <p:spPr>
          <a:xfrm>
            <a:off x="781742" y="666750"/>
            <a:ext cx="10628516" cy="5524500"/>
          </a:xfrm>
          <a:prstGeom prst="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316961394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6A4359F-16C4-442E-949E-B1CBE5348C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85899" y="647700"/>
            <a:ext cx="7024359" cy="5524500"/>
          </a:xfrm>
          <a:custGeom>
            <a:avLst/>
            <a:gdLst>
              <a:gd name="connsiteX0" fmla="*/ 0 w 2320541"/>
              <a:gd name="connsiteY0" fmla="*/ 0 h 1743457"/>
              <a:gd name="connsiteX1" fmla="*/ 2320541 w 2320541"/>
              <a:gd name="connsiteY1" fmla="*/ 0 h 1743457"/>
              <a:gd name="connsiteX2" fmla="*/ 2320541 w 2320541"/>
              <a:gd name="connsiteY2" fmla="*/ 1743457 h 1743457"/>
              <a:gd name="connsiteX3" fmla="*/ 0 w 2320541"/>
              <a:gd name="connsiteY3" fmla="*/ 1743457 h 1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541" h="1743457">
                <a:moveTo>
                  <a:pt x="0" y="0"/>
                </a:moveTo>
                <a:lnTo>
                  <a:pt x="2320541" y="0"/>
                </a:lnTo>
                <a:lnTo>
                  <a:pt x="2320541" y="1743457"/>
                </a:lnTo>
                <a:lnTo>
                  <a:pt x="0" y="174345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8EDEBD-17D3-4DF2-AA7E-AA113622C4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9525" y="1718056"/>
            <a:ext cx="1160119" cy="871729"/>
          </a:xfrm>
          <a:custGeom>
            <a:avLst/>
            <a:gdLst>
              <a:gd name="connsiteX0" fmla="*/ 0 w 2320541"/>
              <a:gd name="connsiteY0" fmla="*/ 0 h 1743457"/>
              <a:gd name="connsiteX1" fmla="*/ 2320541 w 2320541"/>
              <a:gd name="connsiteY1" fmla="*/ 0 h 1743457"/>
              <a:gd name="connsiteX2" fmla="*/ 2320541 w 2320541"/>
              <a:gd name="connsiteY2" fmla="*/ 1743457 h 1743457"/>
              <a:gd name="connsiteX3" fmla="*/ 0 w 2320541"/>
              <a:gd name="connsiteY3" fmla="*/ 1743457 h 1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541" h="1743457">
                <a:moveTo>
                  <a:pt x="0" y="0"/>
                </a:moveTo>
                <a:lnTo>
                  <a:pt x="2320541" y="0"/>
                </a:lnTo>
                <a:lnTo>
                  <a:pt x="2320541" y="1743457"/>
                </a:lnTo>
                <a:lnTo>
                  <a:pt x="0" y="174345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81EA14-3A57-4B11-A9FF-1616AF937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0002" y="1718056"/>
            <a:ext cx="1160119" cy="871729"/>
          </a:xfrm>
          <a:custGeom>
            <a:avLst/>
            <a:gdLst>
              <a:gd name="connsiteX0" fmla="*/ 0 w 2320541"/>
              <a:gd name="connsiteY0" fmla="*/ 0 h 1743457"/>
              <a:gd name="connsiteX1" fmla="*/ 2320541 w 2320541"/>
              <a:gd name="connsiteY1" fmla="*/ 0 h 1743457"/>
              <a:gd name="connsiteX2" fmla="*/ 2320541 w 2320541"/>
              <a:gd name="connsiteY2" fmla="*/ 1743457 h 1743457"/>
              <a:gd name="connsiteX3" fmla="*/ 0 w 2320541"/>
              <a:gd name="connsiteY3" fmla="*/ 1743457 h 1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541" h="1743457">
                <a:moveTo>
                  <a:pt x="0" y="0"/>
                </a:moveTo>
                <a:lnTo>
                  <a:pt x="2320541" y="0"/>
                </a:lnTo>
                <a:lnTo>
                  <a:pt x="2320541" y="1743457"/>
                </a:lnTo>
                <a:lnTo>
                  <a:pt x="0" y="174345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3263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452C489-EA6E-4BC5-9850-D8537E86C9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742" y="647700"/>
            <a:ext cx="3542839" cy="2781300"/>
          </a:xfrm>
          <a:custGeom>
            <a:avLst/>
            <a:gdLst>
              <a:gd name="connsiteX0" fmla="*/ 0 w 7086600"/>
              <a:gd name="connsiteY0" fmla="*/ 0 h 5562600"/>
              <a:gd name="connsiteX1" fmla="*/ 7086600 w 7086600"/>
              <a:gd name="connsiteY1" fmla="*/ 0 h 5562600"/>
              <a:gd name="connsiteX2" fmla="*/ 7086600 w 7086600"/>
              <a:gd name="connsiteY2" fmla="*/ 5562600 h 5562600"/>
              <a:gd name="connsiteX3" fmla="*/ 0 w 7086600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600" h="5562600">
                <a:moveTo>
                  <a:pt x="0" y="0"/>
                </a:moveTo>
                <a:lnTo>
                  <a:pt x="7086600" y="0"/>
                </a:lnTo>
                <a:lnTo>
                  <a:pt x="7086600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9F50EE-1872-42E1-8F57-3DB9C267B3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4581" y="647700"/>
            <a:ext cx="3542839" cy="2781300"/>
          </a:xfrm>
          <a:custGeom>
            <a:avLst/>
            <a:gdLst>
              <a:gd name="connsiteX0" fmla="*/ 0 w 7086600"/>
              <a:gd name="connsiteY0" fmla="*/ 0 h 5562600"/>
              <a:gd name="connsiteX1" fmla="*/ 7086600 w 7086600"/>
              <a:gd name="connsiteY1" fmla="*/ 0 h 5562600"/>
              <a:gd name="connsiteX2" fmla="*/ 7086600 w 7086600"/>
              <a:gd name="connsiteY2" fmla="*/ 5562600 h 5562600"/>
              <a:gd name="connsiteX3" fmla="*/ 0 w 7086600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600" h="5562600">
                <a:moveTo>
                  <a:pt x="0" y="0"/>
                </a:moveTo>
                <a:lnTo>
                  <a:pt x="7086600" y="0"/>
                </a:lnTo>
                <a:lnTo>
                  <a:pt x="7086600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3BA0F6-5D4B-47F5-9DA5-B602829E29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7419" y="647700"/>
            <a:ext cx="3542839" cy="2781300"/>
          </a:xfrm>
          <a:custGeom>
            <a:avLst/>
            <a:gdLst>
              <a:gd name="connsiteX0" fmla="*/ 0 w 7086600"/>
              <a:gd name="connsiteY0" fmla="*/ 0 h 5562600"/>
              <a:gd name="connsiteX1" fmla="*/ 7086600 w 7086600"/>
              <a:gd name="connsiteY1" fmla="*/ 0 h 5562600"/>
              <a:gd name="connsiteX2" fmla="*/ 7086600 w 7086600"/>
              <a:gd name="connsiteY2" fmla="*/ 5562600 h 5562600"/>
              <a:gd name="connsiteX3" fmla="*/ 0 w 7086600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600" h="5562600">
                <a:moveTo>
                  <a:pt x="0" y="0"/>
                </a:moveTo>
                <a:lnTo>
                  <a:pt x="7086600" y="0"/>
                </a:lnTo>
                <a:lnTo>
                  <a:pt x="7086600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1656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65343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ght Blue">
            <a:extLst>
              <a:ext uri="{FF2B5EF4-FFF2-40B4-BE49-F238E27FC236}">
                <a16:creationId xmlns:a16="http://schemas.microsoft.com/office/drawing/2014/main" id="{737C1824-F0F8-4696-B834-5E2D2D66B4B5}"/>
              </a:ext>
            </a:extLst>
          </p:cNvPr>
          <p:cNvSpPr/>
          <p:nvPr/>
        </p:nvSpPr>
        <p:spPr>
          <a:xfrm rot="11700000">
            <a:off x="-4544341" y="83911"/>
            <a:ext cx="15959221" cy="10708345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7000">
                <a:schemeClr val="accent2"/>
              </a:gs>
              <a:gs pos="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4" name="Pink Purple">
            <a:extLst>
              <a:ext uri="{FF2B5EF4-FFF2-40B4-BE49-F238E27FC236}">
                <a16:creationId xmlns:a16="http://schemas.microsoft.com/office/drawing/2014/main" id="{500985AA-642B-4D7B-8B9E-2F84B87877A6}"/>
              </a:ext>
            </a:extLst>
          </p:cNvPr>
          <p:cNvSpPr/>
          <p:nvPr/>
        </p:nvSpPr>
        <p:spPr>
          <a:xfrm rot="900000">
            <a:off x="-2008543" y="-4096517"/>
            <a:ext cx="10503734" cy="939410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1000">
                <a:schemeClr val="accent2"/>
              </a:gs>
              <a:gs pos="40000">
                <a:schemeClr val="accent3">
                  <a:lumMod val="75000"/>
                </a:schemeClr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5" name="Purple">
            <a:extLst>
              <a:ext uri="{FF2B5EF4-FFF2-40B4-BE49-F238E27FC236}">
                <a16:creationId xmlns:a16="http://schemas.microsoft.com/office/drawing/2014/main" id="{448C279F-10E9-4C46-A814-3EAAE49164DB}"/>
              </a:ext>
            </a:extLst>
          </p:cNvPr>
          <p:cNvSpPr/>
          <p:nvPr/>
        </p:nvSpPr>
        <p:spPr>
          <a:xfrm rot="15300000">
            <a:off x="1207066" y="-4670724"/>
            <a:ext cx="15008936" cy="1341987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3000">
                <a:schemeClr val="accent2"/>
              </a:gs>
              <a:gs pos="0">
                <a:schemeClr val="accent2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6" name="Pink">
            <a:extLst>
              <a:ext uri="{FF2B5EF4-FFF2-40B4-BE49-F238E27FC236}">
                <a16:creationId xmlns:a16="http://schemas.microsoft.com/office/drawing/2014/main" id="{B4D9EABA-F71C-441A-8842-306D0D635336}"/>
              </a:ext>
            </a:extLst>
          </p:cNvPr>
          <p:cNvSpPr/>
          <p:nvPr/>
        </p:nvSpPr>
        <p:spPr>
          <a:xfrm rot="9000000">
            <a:off x="285211" y="-2546184"/>
            <a:ext cx="8538604" cy="7636573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7" name="Light Blue">
            <a:extLst>
              <a:ext uri="{FF2B5EF4-FFF2-40B4-BE49-F238E27FC236}">
                <a16:creationId xmlns:a16="http://schemas.microsoft.com/office/drawing/2014/main" id="{DAAA02BD-934D-45D9-8BEE-7910C910F060}"/>
              </a:ext>
            </a:extLst>
          </p:cNvPr>
          <p:cNvSpPr/>
          <p:nvPr/>
        </p:nvSpPr>
        <p:spPr>
          <a:xfrm rot="15300000">
            <a:off x="3663172" y="-3280938"/>
            <a:ext cx="15008936" cy="1341987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80000">
                <a:schemeClr val="accent2">
                  <a:alpha val="32000"/>
                </a:schemeClr>
              </a:gs>
              <a:gs pos="0">
                <a:schemeClr val="accent1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1D954-382A-4932-A144-A60611423025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E22C8D-264D-45DD-9727-631727A95C16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441EEE-8DEB-47CE-89B8-E9A1AFC49771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395E79-7464-461B-BAB4-E9EA0ED82658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25A810-B35F-40B2-B3E2-7125E4E901D6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bg1"/>
                </a:solidFill>
              </a:rPr>
              <a:t> presentation to </a:t>
            </a:r>
            <a:r>
              <a:rPr lang="en-US" sz="1000" b="0">
                <a:solidFill>
                  <a:schemeClr val="bg1"/>
                </a:solidFill>
              </a:rPr>
              <a:t>DesignBall</a:t>
            </a:r>
            <a:r>
              <a:rPr lang="en-US" sz="1000">
                <a:solidFill>
                  <a:schemeClr val="bg1"/>
                </a:solidFill>
              </a:rPr>
              <a:t> team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A402281-A71B-4254-9374-C33A92A607A8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4EFB6-50AA-4D38-9D48-7BD5B45DDFBB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1FBF3C-CB21-415F-B45D-959770BDF22A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BAE8D9-87AB-46BC-92A4-F4E9D7AC0FBA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17" name="Rectangle 16">
            <a:hlinkClick r:id="rId2"/>
            <a:extLst>
              <a:ext uri="{FF2B5EF4-FFF2-40B4-BE49-F238E27FC236}">
                <a16:creationId xmlns:a16="http://schemas.microsoft.com/office/drawing/2014/main" id="{24E0D936-A358-44A0-8799-2857E707915C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Rectangle 17">
            <a:hlinkClick r:id="rId3"/>
            <a:extLst>
              <a:ext uri="{FF2B5EF4-FFF2-40B4-BE49-F238E27FC236}">
                <a16:creationId xmlns:a16="http://schemas.microsoft.com/office/drawing/2014/main" id="{FB9CC360-65F7-47B8-821F-29626B4BC244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Rectangle 18">
            <a:hlinkClick r:id="rId4"/>
            <a:extLst>
              <a:ext uri="{FF2B5EF4-FFF2-40B4-BE49-F238E27FC236}">
                <a16:creationId xmlns:a16="http://schemas.microsoft.com/office/drawing/2014/main" id="{E141DB3D-31D6-4A50-8649-C600099A9539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4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9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30276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2999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360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107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1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2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6527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8223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2383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4784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36481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54630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409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6835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56095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14612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9178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5703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8060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5798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4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4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3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8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4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4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4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2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842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73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3619414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982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838079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8784189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1595129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81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993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76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8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06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13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40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86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25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689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329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28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755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094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65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5A564FA-DF57-406B-AA52-35DAE3ECA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2078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78CB79B-A821-4975-B3CF-C5631EBE39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2945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55BC2ECA-3A89-4ACF-A651-BD8BD09C70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1772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48228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EFD73-3EFC-4E7E-977E-6045C0E97022}"/>
              </a:ext>
            </a:extLst>
          </p:cNvPr>
          <p:cNvSpPr txBox="1"/>
          <p:nvPr/>
        </p:nvSpPr>
        <p:spPr>
          <a:xfrm rot="16200000">
            <a:off x="-627531" y="3132558"/>
            <a:ext cx="225574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000" b="1">
                <a:solidFill>
                  <a:schemeClr val="tx1"/>
                </a:solidFill>
                <a:latin typeface="+mj-lt"/>
              </a:rPr>
              <a:t>Nova</a:t>
            </a:r>
            <a:r>
              <a:rPr lang="en-US" sz="1000">
                <a:solidFill>
                  <a:schemeClr val="tx1"/>
                </a:solidFill>
              </a:rPr>
              <a:t> presentation to DesignTuts team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/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ED305-11AC-4DF6-95E5-0D658AC4E0A0}"/>
              </a:ext>
            </a:extLst>
          </p:cNvPr>
          <p:cNvSpPr/>
          <p:nvPr/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22A108-D151-4EA8-9380-3C6EB288932B}"/>
              </a:ext>
            </a:extLst>
          </p:cNvPr>
          <p:cNvSpPr/>
          <p:nvPr/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DE27B-C85C-4D54-A022-976B2D0DD19A}"/>
              </a:ext>
            </a:extLst>
          </p:cNvPr>
          <p:cNvSpPr/>
          <p:nvPr/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B9A2B0-4CF5-4B3C-8C18-E65E2B8C917A}"/>
              </a:ext>
            </a:extLst>
          </p:cNvPr>
          <p:cNvSpPr/>
          <p:nvPr/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81A6E2-5B09-457E-812E-51511A381940}"/>
              </a:ext>
            </a:extLst>
          </p:cNvPr>
          <p:cNvSpPr txBox="1">
            <a:spLocks/>
          </p:cNvSpPr>
          <p:nvPr/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DFEF7234-7D16-4547-AD06-EF442D231C26}"/>
              </a:ext>
            </a:extLst>
          </p:cNvPr>
          <p:cNvSpPr/>
          <p:nvPr/>
        </p:nvSpPr>
        <p:spPr>
          <a:xfrm>
            <a:off x="11679862" y="3250568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756953-F73D-473A-AAB6-F6742A70FB12}"/>
              </a:ext>
            </a:extLst>
          </p:cNvPr>
          <p:cNvSpPr/>
          <p:nvPr/>
        </p:nvSpPr>
        <p:spPr>
          <a:xfrm rot="2700000">
            <a:off x="11716761" y="3290685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E41AB32-3111-45E8-A763-621C6AB956B7}"/>
              </a:ext>
            </a:extLst>
          </p:cNvPr>
          <p:cNvSpPr>
            <a:spLocks/>
          </p:cNvSpPr>
          <p:nvPr/>
        </p:nvSpPr>
        <p:spPr bwMode="auto">
          <a:xfrm>
            <a:off x="11829832" y="3371063"/>
            <a:ext cx="56879" cy="122229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2" name="Rectangle 11">
            <a:hlinkClick r:id="rId3"/>
            <a:extLst>
              <a:ext uri="{FF2B5EF4-FFF2-40B4-BE49-F238E27FC236}">
                <a16:creationId xmlns:a16="http://schemas.microsoft.com/office/drawing/2014/main" id="{A53A1220-5AB6-40B6-A7C2-28F939B5D56E}"/>
              </a:ext>
            </a:extLst>
          </p:cNvPr>
          <p:cNvSpPr/>
          <p:nvPr/>
        </p:nvSpPr>
        <p:spPr>
          <a:xfrm>
            <a:off x="11679862" y="2839999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407B0DC-8427-4721-AAA2-A667E86D7C2B}"/>
              </a:ext>
            </a:extLst>
          </p:cNvPr>
          <p:cNvSpPr>
            <a:spLocks noEditPoints="1"/>
          </p:cNvSpPr>
          <p:nvPr/>
        </p:nvSpPr>
        <p:spPr bwMode="auto">
          <a:xfrm>
            <a:off x="11795206" y="2957895"/>
            <a:ext cx="126131" cy="121074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298F93-E28A-4A6A-B4B1-5DB8B90DBD4D}"/>
              </a:ext>
            </a:extLst>
          </p:cNvPr>
          <p:cNvSpPr/>
          <p:nvPr/>
        </p:nvSpPr>
        <p:spPr>
          <a:xfrm rot="2700000">
            <a:off x="11716761" y="2880117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>
            <a:hlinkClick r:id="rId4"/>
            <a:extLst>
              <a:ext uri="{FF2B5EF4-FFF2-40B4-BE49-F238E27FC236}">
                <a16:creationId xmlns:a16="http://schemas.microsoft.com/office/drawing/2014/main" id="{C85C7F75-41AD-4A3A-8E42-56FFCC54EA35}"/>
              </a:ext>
            </a:extLst>
          </p:cNvPr>
          <p:cNvSpPr/>
          <p:nvPr/>
        </p:nvSpPr>
        <p:spPr>
          <a:xfrm>
            <a:off x="11679862" y="3661136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405FD7B-4C67-4C0D-A50B-CD501A6FFE60}"/>
              </a:ext>
            </a:extLst>
          </p:cNvPr>
          <p:cNvSpPr>
            <a:spLocks/>
          </p:cNvSpPr>
          <p:nvPr/>
        </p:nvSpPr>
        <p:spPr bwMode="auto">
          <a:xfrm>
            <a:off x="11789999" y="3790030"/>
            <a:ext cx="136546" cy="111548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468AF2-4BDF-494C-8E68-D8622BC33408}"/>
              </a:ext>
            </a:extLst>
          </p:cNvPr>
          <p:cNvSpPr/>
          <p:nvPr/>
        </p:nvSpPr>
        <p:spPr>
          <a:xfrm rot="2700000">
            <a:off x="11716761" y="3701253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FB5C87-D273-4741-B8BC-9DDDF4ACCED6}"/>
              </a:ext>
            </a:extLst>
          </p:cNvPr>
          <p:cNvGrpSpPr/>
          <p:nvPr/>
        </p:nvGrpSpPr>
        <p:grpSpPr>
          <a:xfrm>
            <a:off x="474709" y="420355"/>
            <a:ext cx="51266" cy="575008"/>
            <a:chOff x="447517" y="840709"/>
            <a:chExt cx="102546" cy="1150016"/>
          </a:xfrm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77A9FED8-8494-4471-996B-444CA69B5905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56D321-15D2-4AFE-99BB-E6FF0048B358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F4838A-6FF2-49AF-9BE3-76AE8F2D9BC2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876AB-E2E5-4728-B737-74306782D9B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/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F699BD0-E3CD-4B7D-9308-5545CC562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9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28" grpId="0" animBg="1"/>
    </p:bld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F2F8012-EE85-4E61-B325-F04045D1F0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34" y="647700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CCFAD53-D99C-4483-BBC4-1C6952C442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934" y="701238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B27640E-DC5B-4F3D-B3BD-3BD42A3AC6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0934" y="-578815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EFD73-3EFC-4E7E-977E-6045C0E97022}"/>
              </a:ext>
            </a:extLst>
          </p:cNvPr>
          <p:cNvSpPr txBox="1"/>
          <p:nvPr/>
        </p:nvSpPr>
        <p:spPr>
          <a:xfrm rot="16200000">
            <a:off x="-627531" y="3132558"/>
            <a:ext cx="225574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000" b="1">
                <a:solidFill>
                  <a:schemeClr val="tx1"/>
                </a:solidFill>
                <a:latin typeface="+mj-lt"/>
              </a:rPr>
              <a:t>Nova</a:t>
            </a:r>
            <a:r>
              <a:rPr lang="en-US" sz="1000">
                <a:solidFill>
                  <a:schemeClr val="tx1"/>
                </a:solidFill>
              </a:rPr>
              <a:t> presentation to DesignTuts team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/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ED305-11AC-4DF6-95E5-0D658AC4E0A0}"/>
              </a:ext>
            </a:extLst>
          </p:cNvPr>
          <p:cNvSpPr/>
          <p:nvPr/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22A108-D151-4EA8-9380-3C6EB288932B}"/>
              </a:ext>
            </a:extLst>
          </p:cNvPr>
          <p:cNvSpPr/>
          <p:nvPr/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DE27B-C85C-4D54-A022-976B2D0DD19A}"/>
              </a:ext>
            </a:extLst>
          </p:cNvPr>
          <p:cNvSpPr/>
          <p:nvPr/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B9A2B0-4CF5-4B3C-8C18-E65E2B8C917A}"/>
              </a:ext>
            </a:extLst>
          </p:cNvPr>
          <p:cNvSpPr/>
          <p:nvPr/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81A6E2-5B09-457E-812E-51511A381940}"/>
              </a:ext>
            </a:extLst>
          </p:cNvPr>
          <p:cNvSpPr txBox="1">
            <a:spLocks/>
          </p:cNvSpPr>
          <p:nvPr/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DFEF7234-7D16-4547-AD06-EF442D231C26}"/>
              </a:ext>
            </a:extLst>
          </p:cNvPr>
          <p:cNvSpPr/>
          <p:nvPr/>
        </p:nvSpPr>
        <p:spPr>
          <a:xfrm>
            <a:off x="11679862" y="3250568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756953-F73D-473A-AAB6-F6742A70FB12}"/>
              </a:ext>
            </a:extLst>
          </p:cNvPr>
          <p:cNvSpPr/>
          <p:nvPr/>
        </p:nvSpPr>
        <p:spPr>
          <a:xfrm rot="2700000">
            <a:off x="11716761" y="3290685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E41AB32-3111-45E8-A763-621C6AB956B7}"/>
              </a:ext>
            </a:extLst>
          </p:cNvPr>
          <p:cNvSpPr>
            <a:spLocks/>
          </p:cNvSpPr>
          <p:nvPr/>
        </p:nvSpPr>
        <p:spPr bwMode="auto">
          <a:xfrm>
            <a:off x="11829832" y="3371063"/>
            <a:ext cx="56879" cy="122229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2" name="Rectangle 11">
            <a:hlinkClick r:id="rId3"/>
            <a:extLst>
              <a:ext uri="{FF2B5EF4-FFF2-40B4-BE49-F238E27FC236}">
                <a16:creationId xmlns:a16="http://schemas.microsoft.com/office/drawing/2014/main" id="{A53A1220-5AB6-40B6-A7C2-28F939B5D56E}"/>
              </a:ext>
            </a:extLst>
          </p:cNvPr>
          <p:cNvSpPr/>
          <p:nvPr/>
        </p:nvSpPr>
        <p:spPr>
          <a:xfrm>
            <a:off x="11679862" y="2839999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407B0DC-8427-4721-AAA2-A667E86D7C2B}"/>
              </a:ext>
            </a:extLst>
          </p:cNvPr>
          <p:cNvSpPr>
            <a:spLocks noEditPoints="1"/>
          </p:cNvSpPr>
          <p:nvPr/>
        </p:nvSpPr>
        <p:spPr bwMode="auto">
          <a:xfrm>
            <a:off x="11795206" y="2957895"/>
            <a:ext cx="126131" cy="121074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298F93-E28A-4A6A-B4B1-5DB8B90DBD4D}"/>
              </a:ext>
            </a:extLst>
          </p:cNvPr>
          <p:cNvSpPr/>
          <p:nvPr/>
        </p:nvSpPr>
        <p:spPr>
          <a:xfrm rot="2700000">
            <a:off x="11716761" y="2880117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>
            <a:hlinkClick r:id="rId4"/>
            <a:extLst>
              <a:ext uri="{FF2B5EF4-FFF2-40B4-BE49-F238E27FC236}">
                <a16:creationId xmlns:a16="http://schemas.microsoft.com/office/drawing/2014/main" id="{C85C7F75-41AD-4A3A-8E42-56FFCC54EA35}"/>
              </a:ext>
            </a:extLst>
          </p:cNvPr>
          <p:cNvSpPr/>
          <p:nvPr/>
        </p:nvSpPr>
        <p:spPr>
          <a:xfrm>
            <a:off x="11679862" y="3661136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405FD7B-4C67-4C0D-A50B-CD501A6FFE60}"/>
              </a:ext>
            </a:extLst>
          </p:cNvPr>
          <p:cNvSpPr>
            <a:spLocks/>
          </p:cNvSpPr>
          <p:nvPr/>
        </p:nvSpPr>
        <p:spPr bwMode="auto">
          <a:xfrm>
            <a:off x="11789999" y="3790030"/>
            <a:ext cx="136546" cy="111548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468AF2-4BDF-494C-8E68-D8622BC33408}"/>
              </a:ext>
            </a:extLst>
          </p:cNvPr>
          <p:cNvSpPr/>
          <p:nvPr/>
        </p:nvSpPr>
        <p:spPr>
          <a:xfrm rot="2700000">
            <a:off x="11716761" y="3701253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FB5C87-D273-4741-B8BC-9DDDF4ACCED6}"/>
              </a:ext>
            </a:extLst>
          </p:cNvPr>
          <p:cNvGrpSpPr/>
          <p:nvPr/>
        </p:nvGrpSpPr>
        <p:grpSpPr>
          <a:xfrm>
            <a:off x="474709" y="420355"/>
            <a:ext cx="51266" cy="575008"/>
            <a:chOff x="447517" y="840709"/>
            <a:chExt cx="102546" cy="1150016"/>
          </a:xfrm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77A9FED8-8494-4471-996B-444CA69B5905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56D321-15D2-4AFE-99BB-E6FF0048B358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F4838A-6FF2-49AF-9BE3-76AE8F2D9BC2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876AB-E2E5-4728-B737-74306782D9B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/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6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5.92371E-7 -3.33333E-6 L -5.92371E-7 -0.92233 " pathEditMode="relative" rAng="0" ptsTypes="AA">
                                      <p:cBhvr>
                                        <p:cTn id="80" dur="2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12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-2.59259E-6 L -5.92371E-7 -0.92801 " pathEditMode="relative" rAng="0" ptsTypes="AA">
                                      <p:cBhvr>
                                        <p:cTn id="82" dur="2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accel="47619" decel="47619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2.59259E-6 L -5.92371E-7 0.93819 " pathEditMode="relative" rAng="0" ptsTypes="AA">
                                      <p:cBhvr>
                                        <p:cTn id="90" dur="2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9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6" grpId="1" animBg="1"/>
      <p:bldP spid="37" grpId="0" animBg="1"/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049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5A564FA-DF57-406B-AA52-35DAE3ECA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2078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78CB79B-A821-4975-B3CF-C5631EBE39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2945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55BC2ECA-3A89-4ACF-A651-BD8BD09C70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1772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7315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EFD73-3EFC-4E7E-977E-6045C0E97022}"/>
              </a:ext>
            </a:extLst>
          </p:cNvPr>
          <p:cNvSpPr txBox="1"/>
          <p:nvPr/>
        </p:nvSpPr>
        <p:spPr>
          <a:xfrm rot="16200000">
            <a:off x="-627531" y="3132558"/>
            <a:ext cx="225574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000" b="1">
                <a:solidFill>
                  <a:schemeClr val="tx1"/>
                </a:solidFill>
                <a:latin typeface="+mj-lt"/>
              </a:rPr>
              <a:t>Nova</a:t>
            </a:r>
            <a:r>
              <a:rPr lang="en-US" sz="1000">
                <a:solidFill>
                  <a:schemeClr val="tx1"/>
                </a:solidFill>
              </a:rPr>
              <a:t> presentation to DesignTuts team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/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ED305-11AC-4DF6-95E5-0D658AC4E0A0}"/>
              </a:ext>
            </a:extLst>
          </p:cNvPr>
          <p:cNvSpPr/>
          <p:nvPr/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22A108-D151-4EA8-9380-3C6EB288932B}"/>
              </a:ext>
            </a:extLst>
          </p:cNvPr>
          <p:cNvSpPr/>
          <p:nvPr/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DE27B-C85C-4D54-A022-976B2D0DD19A}"/>
              </a:ext>
            </a:extLst>
          </p:cNvPr>
          <p:cNvSpPr/>
          <p:nvPr/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B9A2B0-4CF5-4B3C-8C18-E65E2B8C917A}"/>
              </a:ext>
            </a:extLst>
          </p:cNvPr>
          <p:cNvSpPr/>
          <p:nvPr/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81A6E2-5B09-457E-812E-51511A381940}"/>
              </a:ext>
            </a:extLst>
          </p:cNvPr>
          <p:cNvSpPr txBox="1">
            <a:spLocks/>
          </p:cNvSpPr>
          <p:nvPr/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DFEF7234-7D16-4547-AD06-EF442D231C26}"/>
              </a:ext>
            </a:extLst>
          </p:cNvPr>
          <p:cNvSpPr/>
          <p:nvPr/>
        </p:nvSpPr>
        <p:spPr>
          <a:xfrm>
            <a:off x="11679862" y="3250568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756953-F73D-473A-AAB6-F6742A70FB12}"/>
              </a:ext>
            </a:extLst>
          </p:cNvPr>
          <p:cNvSpPr/>
          <p:nvPr/>
        </p:nvSpPr>
        <p:spPr>
          <a:xfrm rot="2700000">
            <a:off x="11716761" y="3290685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E41AB32-3111-45E8-A763-621C6AB956B7}"/>
              </a:ext>
            </a:extLst>
          </p:cNvPr>
          <p:cNvSpPr>
            <a:spLocks/>
          </p:cNvSpPr>
          <p:nvPr/>
        </p:nvSpPr>
        <p:spPr bwMode="auto">
          <a:xfrm>
            <a:off x="11829832" y="3371063"/>
            <a:ext cx="56879" cy="122229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2" name="Rectangle 11">
            <a:hlinkClick r:id="rId3"/>
            <a:extLst>
              <a:ext uri="{FF2B5EF4-FFF2-40B4-BE49-F238E27FC236}">
                <a16:creationId xmlns:a16="http://schemas.microsoft.com/office/drawing/2014/main" id="{A53A1220-5AB6-40B6-A7C2-28F939B5D56E}"/>
              </a:ext>
            </a:extLst>
          </p:cNvPr>
          <p:cNvSpPr/>
          <p:nvPr/>
        </p:nvSpPr>
        <p:spPr>
          <a:xfrm>
            <a:off x="11679862" y="2839999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407B0DC-8427-4721-AAA2-A667E86D7C2B}"/>
              </a:ext>
            </a:extLst>
          </p:cNvPr>
          <p:cNvSpPr>
            <a:spLocks noEditPoints="1"/>
          </p:cNvSpPr>
          <p:nvPr/>
        </p:nvSpPr>
        <p:spPr bwMode="auto">
          <a:xfrm>
            <a:off x="11795206" y="2957895"/>
            <a:ext cx="126131" cy="121074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298F93-E28A-4A6A-B4B1-5DB8B90DBD4D}"/>
              </a:ext>
            </a:extLst>
          </p:cNvPr>
          <p:cNvSpPr/>
          <p:nvPr/>
        </p:nvSpPr>
        <p:spPr>
          <a:xfrm rot="2700000">
            <a:off x="11716761" y="2880117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>
            <a:hlinkClick r:id="rId4"/>
            <a:extLst>
              <a:ext uri="{FF2B5EF4-FFF2-40B4-BE49-F238E27FC236}">
                <a16:creationId xmlns:a16="http://schemas.microsoft.com/office/drawing/2014/main" id="{C85C7F75-41AD-4A3A-8E42-56FFCC54EA35}"/>
              </a:ext>
            </a:extLst>
          </p:cNvPr>
          <p:cNvSpPr/>
          <p:nvPr/>
        </p:nvSpPr>
        <p:spPr>
          <a:xfrm>
            <a:off x="11679862" y="3661136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405FD7B-4C67-4C0D-A50B-CD501A6FFE60}"/>
              </a:ext>
            </a:extLst>
          </p:cNvPr>
          <p:cNvSpPr>
            <a:spLocks/>
          </p:cNvSpPr>
          <p:nvPr/>
        </p:nvSpPr>
        <p:spPr bwMode="auto">
          <a:xfrm>
            <a:off x="11789999" y="3790030"/>
            <a:ext cx="136546" cy="111548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468AF2-4BDF-494C-8E68-D8622BC33408}"/>
              </a:ext>
            </a:extLst>
          </p:cNvPr>
          <p:cNvSpPr/>
          <p:nvPr/>
        </p:nvSpPr>
        <p:spPr>
          <a:xfrm rot="2700000">
            <a:off x="11716761" y="3701253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FB5C87-D273-4741-B8BC-9DDDF4ACCED6}"/>
              </a:ext>
            </a:extLst>
          </p:cNvPr>
          <p:cNvGrpSpPr/>
          <p:nvPr/>
        </p:nvGrpSpPr>
        <p:grpSpPr>
          <a:xfrm>
            <a:off x="474709" y="420355"/>
            <a:ext cx="51266" cy="575008"/>
            <a:chOff x="447517" y="840709"/>
            <a:chExt cx="102546" cy="1150016"/>
          </a:xfrm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77A9FED8-8494-4471-996B-444CA69B5905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56D321-15D2-4AFE-99BB-E6FF0048B358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F4838A-6FF2-49AF-9BE3-76AE8F2D9BC2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876AB-E2E5-4728-B737-74306782D9B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/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F699BD0-E3CD-4B7D-9308-5545CC562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28" grpId="0" animBg="1"/>
    </p:bld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F2F8012-EE85-4E61-B325-F04045D1F0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34" y="647700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CCFAD53-D99C-4483-BBC4-1C6952C442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934" y="701238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B27640E-DC5B-4F3D-B3BD-3BD42A3AC6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0934" y="-578815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EFD73-3EFC-4E7E-977E-6045C0E97022}"/>
              </a:ext>
            </a:extLst>
          </p:cNvPr>
          <p:cNvSpPr txBox="1"/>
          <p:nvPr/>
        </p:nvSpPr>
        <p:spPr>
          <a:xfrm rot="16200000">
            <a:off x="-627531" y="3132558"/>
            <a:ext cx="225574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000" b="1">
                <a:solidFill>
                  <a:schemeClr val="tx1"/>
                </a:solidFill>
                <a:latin typeface="+mj-lt"/>
              </a:rPr>
              <a:t>Nova</a:t>
            </a:r>
            <a:r>
              <a:rPr lang="en-US" sz="1000">
                <a:solidFill>
                  <a:schemeClr val="tx1"/>
                </a:solidFill>
              </a:rPr>
              <a:t> presentation to DesignTuts team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/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ED305-11AC-4DF6-95E5-0D658AC4E0A0}"/>
              </a:ext>
            </a:extLst>
          </p:cNvPr>
          <p:cNvSpPr/>
          <p:nvPr/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22A108-D151-4EA8-9380-3C6EB288932B}"/>
              </a:ext>
            </a:extLst>
          </p:cNvPr>
          <p:cNvSpPr/>
          <p:nvPr/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DE27B-C85C-4D54-A022-976B2D0DD19A}"/>
              </a:ext>
            </a:extLst>
          </p:cNvPr>
          <p:cNvSpPr/>
          <p:nvPr/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B9A2B0-4CF5-4B3C-8C18-E65E2B8C917A}"/>
              </a:ext>
            </a:extLst>
          </p:cNvPr>
          <p:cNvSpPr/>
          <p:nvPr/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81A6E2-5B09-457E-812E-51511A381940}"/>
              </a:ext>
            </a:extLst>
          </p:cNvPr>
          <p:cNvSpPr txBox="1">
            <a:spLocks/>
          </p:cNvSpPr>
          <p:nvPr/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DFEF7234-7D16-4547-AD06-EF442D231C26}"/>
              </a:ext>
            </a:extLst>
          </p:cNvPr>
          <p:cNvSpPr/>
          <p:nvPr/>
        </p:nvSpPr>
        <p:spPr>
          <a:xfrm>
            <a:off x="11679862" y="3250568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756953-F73D-473A-AAB6-F6742A70FB12}"/>
              </a:ext>
            </a:extLst>
          </p:cNvPr>
          <p:cNvSpPr/>
          <p:nvPr/>
        </p:nvSpPr>
        <p:spPr>
          <a:xfrm rot="2700000">
            <a:off x="11716761" y="3290685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E41AB32-3111-45E8-A763-621C6AB956B7}"/>
              </a:ext>
            </a:extLst>
          </p:cNvPr>
          <p:cNvSpPr>
            <a:spLocks/>
          </p:cNvSpPr>
          <p:nvPr/>
        </p:nvSpPr>
        <p:spPr bwMode="auto">
          <a:xfrm>
            <a:off x="11829832" y="3371063"/>
            <a:ext cx="56879" cy="122229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2" name="Rectangle 11">
            <a:hlinkClick r:id="rId3"/>
            <a:extLst>
              <a:ext uri="{FF2B5EF4-FFF2-40B4-BE49-F238E27FC236}">
                <a16:creationId xmlns:a16="http://schemas.microsoft.com/office/drawing/2014/main" id="{A53A1220-5AB6-40B6-A7C2-28F939B5D56E}"/>
              </a:ext>
            </a:extLst>
          </p:cNvPr>
          <p:cNvSpPr/>
          <p:nvPr/>
        </p:nvSpPr>
        <p:spPr>
          <a:xfrm>
            <a:off x="11679862" y="2839999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407B0DC-8427-4721-AAA2-A667E86D7C2B}"/>
              </a:ext>
            </a:extLst>
          </p:cNvPr>
          <p:cNvSpPr>
            <a:spLocks noEditPoints="1"/>
          </p:cNvSpPr>
          <p:nvPr/>
        </p:nvSpPr>
        <p:spPr bwMode="auto">
          <a:xfrm>
            <a:off x="11795206" y="2957895"/>
            <a:ext cx="126131" cy="121074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298F93-E28A-4A6A-B4B1-5DB8B90DBD4D}"/>
              </a:ext>
            </a:extLst>
          </p:cNvPr>
          <p:cNvSpPr/>
          <p:nvPr/>
        </p:nvSpPr>
        <p:spPr>
          <a:xfrm rot="2700000">
            <a:off x="11716761" y="2880117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>
            <a:hlinkClick r:id="rId4"/>
            <a:extLst>
              <a:ext uri="{FF2B5EF4-FFF2-40B4-BE49-F238E27FC236}">
                <a16:creationId xmlns:a16="http://schemas.microsoft.com/office/drawing/2014/main" id="{C85C7F75-41AD-4A3A-8E42-56FFCC54EA35}"/>
              </a:ext>
            </a:extLst>
          </p:cNvPr>
          <p:cNvSpPr/>
          <p:nvPr/>
        </p:nvSpPr>
        <p:spPr>
          <a:xfrm>
            <a:off x="11679862" y="3661136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405FD7B-4C67-4C0D-A50B-CD501A6FFE60}"/>
              </a:ext>
            </a:extLst>
          </p:cNvPr>
          <p:cNvSpPr>
            <a:spLocks/>
          </p:cNvSpPr>
          <p:nvPr/>
        </p:nvSpPr>
        <p:spPr bwMode="auto">
          <a:xfrm>
            <a:off x="11789999" y="3790030"/>
            <a:ext cx="136546" cy="111548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468AF2-4BDF-494C-8E68-D8622BC33408}"/>
              </a:ext>
            </a:extLst>
          </p:cNvPr>
          <p:cNvSpPr/>
          <p:nvPr/>
        </p:nvSpPr>
        <p:spPr>
          <a:xfrm rot="2700000">
            <a:off x="11716761" y="3701253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FB5C87-D273-4741-B8BC-9DDDF4ACCED6}"/>
              </a:ext>
            </a:extLst>
          </p:cNvPr>
          <p:cNvGrpSpPr/>
          <p:nvPr/>
        </p:nvGrpSpPr>
        <p:grpSpPr>
          <a:xfrm>
            <a:off x="474709" y="420355"/>
            <a:ext cx="51266" cy="575008"/>
            <a:chOff x="447517" y="840709"/>
            <a:chExt cx="102546" cy="1150016"/>
          </a:xfrm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77A9FED8-8494-4471-996B-444CA69B5905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56D321-15D2-4AFE-99BB-E6FF0048B358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F4838A-6FF2-49AF-9BE3-76AE8F2D9BC2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876AB-E2E5-4728-B737-74306782D9B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/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42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5.92371E-7 -3.33333E-6 L -5.92371E-7 -0.92233 " pathEditMode="relative" rAng="0" ptsTypes="AA">
                                      <p:cBhvr>
                                        <p:cTn id="80" dur="2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12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-2.59259E-6 L -5.92371E-7 -0.92801 " pathEditMode="relative" rAng="0" ptsTypes="AA">
                                      <p:cBhvr>
                                        <p:cTn id="82" dur="2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accel="47619" decel="47619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2.59259E-6 L -5.92371E-7 0.93819 " pathEditMode="relative" rAng="0" ptsTypes="AA">
                                      <p:cBhvr>
                                        <p:cTn id="90" dur="2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9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6" grpId="1" animBg="1"/>
      <p:bldP spid="37" grpId="0" animBg="1"/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322832912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4329472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3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81843261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04166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327463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8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821144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56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184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256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02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1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340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984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00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38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78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04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998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8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6980438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3613770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94907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215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873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DF37DB-1AD0-46E7-8D70-731E4DBD9E0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32291" y="-102582"/>
            <a:ext cx="5128318" cy="7040880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52026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3945901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414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0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B44D2C-DA33-42E9-A7B4-46984900850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539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2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0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465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1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8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9022" y="1657350"/>
            <a:ext cx="3095222" cy="2024063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  <a:effectLst/>
          <a:scene3d>
            <a:camera prst="perspectiveFront" fov="2100000">
              <a:rot lat="2100000" lon="2231522" rev="213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5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CC5FAF24-BEA2-490B-BCDB-DFAC9D7728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3827" y="1746739"/>
            <a:ext cx="5604345" cy="2485293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16824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404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7450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45472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32796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906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9939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021404183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96587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8983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444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94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44450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65857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58400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24921" y="64588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96275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379333" y="-659323"/>
            <a:ext cx="3521845" cy="7850696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94321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25795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4490" y="6604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1B422-1931-4ABA-AC6F-AA8D5AF6B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633" y="898292"/>
            <a:ext cx="5504733" cy="4129088"/>
          </a:xfrm>
          <a:prstGeom prst="rect">
            <a:avLst/>
          </a:prstGeom>
          <a:effectLst>
            <a:outerShdw blurRad="228600" dist="152400" dir="4620000" algn="ctr" rotWithShape="0">
              <a:srgbClr val="273C81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26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3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98054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25B467-B57E-44FB-8DF2-B0BEC60FD9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9024" y="1348908"/>
            <a:ext cx="5412543" cy="313182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scene3d>
            <a:camera prst="perspectiveFront" fov="2520000">
              <a:rot lat="960000" lon="2082000" rev="2142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201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/>
        </p:nvSpPr>
        <p:spPr>
          <a:xfrm>
            <a:off x="10782272" y="6444039"/>
            <a:ext cx="126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91526295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/>
        </p:nvSpPr>
        <p:spPr>
          <a:xfrm>
            <a:off x="10782272" y="6444039"/>
            <a:ext cx="126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406232864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911226672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4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02407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52332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7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35A11-F8BB-4642-9340-A91D5D46E9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9081" y="2021898"/>
            <a:ext cx="2813838" cy="2814205"/>
          </a:xfrm>
          <a:custGeom>
            <a:avLst/>
            <a:gdLst>
              <a:gd name="connsiteX0" fmla="*/ 296561 w 6191250"/>
              <a:gd name="connsiteY0" fmla="*/ 0 h 6191250"/>
              <a:gd name="connsiteX1" fmla="*/ 5894689 w 6191250"/>
              <a:gd name="connsiteY1" fmla="*/ 0 h 6191250"/>
              <a:gd name="connsiteX2" fmla="*/ 6191250 w 6191250"/>
              <a:gd name="connsiteY2" fmla="*/ 296561 h 6191250"/>
              <a:gd name="connsiteX3" fmla="*/ 6191250 w 6191250"/>
              <a:gd name="connsiteY3" fmla="*/ 5894689 h 6191250"/>
              <a:gd name="connsiteX4" fmla="*/ 5894689 w 6191250"/>
              <a:gd name="connsiteY4" fmla="*/ 6191250 h 6191250"/>
              <a:gd name="connsiteX5" fmla="*/ 296561 w 6191250"/>
              <a:gd name="connsiteY5" fmla="*/ 6191250 h 6191250"/>
              <a:gd name="connsiteX6" fmla="*/ 0 w 6191250"/>
              <a:gd name="connsiteY6" fmla="*/ 5894689 h 6191250"/>
              <a:gd name="connsiteX7" fmla="*/ 0 w 6191250"/>
              <a:gd name="connsiteY7" fmla="*/ 296561 h 6191250"/>
              <a:gd name="connsiteX8" fmla="*/ 296561 w 6191250"/>
              <a:gd name="connsiteY8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1250" h="6191250">
                <a:moveTo>
                  <a:pt x="296561" y="0"/>
                </a:moveTo>
                <a:lnTo>
                  <a:pt x="5894689" y="0"/>
                </a:lnTo>
                <a:cubicBezTo>
                  <a:pt x="6058475" y="0"/>
                  <a:pt x="6191250" y="132775"/>
                  <a:pt x="6191250" y="296561"/>
                </a:cubicBezTo>
                <a:lnTo>
                  <a:pt x="6191250" y="5894689"/>
                </a:lnTo>
                <a:cubicBezTo>
                  <a:pt x="6191250" y="6058475"/>
                  <a:pt x="6058475" y="6191250"/>
                  <a:pt x="5894689" y="6191250"/>
                </a:cubicBezTo>
                <a:lnTo>
                  <a:pt x="296561" y="6191250"/>
                </a:lnTo>
                <a:cubicBezTo>
                  <a:pt x="132775" y="6191250"/>
                  <a:pt x="0" y="6058475"/>
                  <a:pt x="0" y="5894689"/>
                </a:cubicBezTo>
                <a:lnTo>
                  <a:pt x="0" y="296561"/>
                </a:lnTo>
                <a:cubicBezTo>
                  <a:pt x="0" y="132775"/>
                  <a:pt x="132775" y="0"/>
                  <a:pt x="29656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4474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30918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7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61433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442002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99609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1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4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442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96151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7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9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03547510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15921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0953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8821" y="87924"/>
            <a:ext cx="6934359" cy="6682152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3" y="1953493"/>
            <a:ext cx="10628516" cy="4904509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0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8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2371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FBBE9-01A8-41B3-BCBD-ABA72C46476D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rgbClr val="F5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626C03-6007-473B-A06E-B7E4A8ECCB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2AE7C4-0A22-4F30-A3B2-9DED1CA11D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CDF9D7B-941A-415D-BDFE-5C75BA34C4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0EF85B-C725-43BD-B23E-017F645E77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0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2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89833" cy="6858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1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2167" y="0"/>
            <a:ext cx="7089833" cy="6858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0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6D274C1B-F416-4535-A30F-5AC7BEA62F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8821" y="87924"/>
            <a:ext cx="6934359" cy="6682152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0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ABC818-5E9D-48F2-A020-37EA8A501C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501" y="667781"/>
            <a:ext cx="5730875" cy="552244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9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1B2C5E7-8FB6-4D6C-8714-4D257F1BD6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48652" y="311049"/>
            <a:ext cx="3434079" cy="6220975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944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5314258" cy="68580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89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0"/>
            <a:ext cx="5314258" cy="68580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71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57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1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728625E-6B6D-4448-A9CE-A0E975CADD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2705" y="1644735"/>
            <a:ext cx="2113814" cy="2114978"/>
          </a:xfrm>
          <a:custGeom>
            <a:avLst/>
            <a:gdLst>
              <a:gd name="connsiteX0" fmla="*/ 2114090 w 4228179"/>
              <a:gd name="connsiteY0" fmla="*/ 0 h 4229956"/>
              <a:gd name="connsiteX1" fmla="*/ 3372541 w 4228179"/>
              <a:gd name="connsiteY1" fmla="*/ 521240 h 4229956"/>
              <a:gd name="connsiteX2" fmla="*/ 3707159 w 4228179"/>
              <a:gd name="connsiteY2" fmla="*/ 855998 h 4229956"/>
              <a:gd name="connsiteX3" fmla="*/ 3707159 w 4228179"/>
              <a:gd name="connsiteY3" fmla="*/ 3373959 h 4229956"/>
              <a:gd name="connsiteX4" fmla="*/ 3372541 w 4228179"/>
              <a:gd name="connsiteY4" fmla="*/ 3708717 h 4229956"/>
              <a:gd name="connsiteX5" fmla="*/ 855638 w 4228179"/>
              <a:gd name="connsiteY5" fmla="*/ 3708717 h 4229956"/>
              <a:gd name="connsiteX6" fmla="*/ 521021 w 4228179"/>
              <a:gd name="connsiteY6" fmla="*/ 3373959 h 4229956"/>
              <a:gd name="connsiteX7" fmla="*/ 521021 w 4228179"/>
              <a:gd name="connsiteY7" fmla="*/ 855998 h 4229956"/>
              <a:gd name="connsiteX8" fmla="*/ 855638 w 4228179"/>
              <a:gd name="connsiteY8" fmla="*/ 521240 h 4229956"/>
              <a:gd name="connsiteX9" fmla="*/ 2114090 w 4228179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79" h="4229956">
                <a:moveTo>
                  <a:pt x="2114090" y="0"/>
                </a:moveTo>
                <a:cubicBezTo>
                  <a:pt x="2569642" y="1"/>
                  <a:pt x="3025194" y="173747"/>
                  <a:pt x="3372541" y="521240"/>
                </a:cubicBezTo>
                <a:cubicBezTo>
                  <a:pt x="3707159" y="855998"/>
                  <a:pt x="3707159" y="855998"/>
                  <a:pt x="3707159" y="855998"/>
                </a:cubicBezTo>
                <a:cubicBezTo>
                  <a:pt x="4401853" y="1550985"/>
                  <a:pt x="4401853" y="2678973"/>
                  <a:pt x="3707159" y="3373959"/>
                </a:cubicBezTo>
                <a:cubicBezTo>
                  <a:pt x="3372541" y="3708717"/>
                  <a:pt x="3372541" y="3708717"/>
                  <a:pt x="3372541" y="3708717"/>
                </a:cubicBezTo>
                <a:cubicBezTo>
                  <a:pt x="2677847" y="4403703"/>
                  <a:pt x="1550332" y="4403703"/>
                  <a:pt x="855638" y="3708717"/>
                </a:cubicBezTo>
                <a:cubicBezTo>
                  <a:pt x="521021" y="3373959"/>
                  <a:pt x="521021" y="3373959"/>
                  <a:pt x="521021" y="3373959"/>
                </a:cubicBezTo>
                <a:cubicBezTo>
                  <a:pt x="-173674" y="2678973"/>
                  <a:pt x="-173674" y="1550985"/>
                  <a:pt x="521021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5" y="173747"/>
                  <a:pt x="1658537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881A622-5ED1-414C-9662-B95DD4460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7424" y="1644735"/>
            <a:ext cx="2113814" cy="2114978"/>
          </a:xfrm>
          <a:custGeom>
            <a:avLst/>
            <a:gdLst>
              <a:gd name="connsiteX0" fmla="*/ 2114090 w 4228179"/>
              <a:gd name="connsiteY0" fmla="*/ 0 h 4229956"/>
              <a:gd name="connsiteX1" fmla="*/ 3372541 w 4228179"/>
              <a:gd name="connsiteY1" fmla="*/ 521240 h 4229956"/>
              <a:gd name="connsiteX2" fmla="*/ 3707159 w 4228179"/>
              <a:gd name="connsiteY2" fmla="*/ 855998 h 4229956"/>
              <a:gd name="connsiteX3" fmla="*/ 3707159 w 4228179"/>
              <a:gd name="connsiteY3" fmla="*/ 3373959 h 4229956"/>
              <a:gd name="connsiteX4" fmla="*/ 3372541 w 4228179"/>
              <a:gd name="connsiteY4" fmla="*/ 3708717 h 4229956"/>
              <a:gd name="connsiteX5" fmla="*/ 855638 w 4228179"/>
              <a:gd name="connsiteY5" fmla="*/ 3708717 h 4229956"/>
              <a:gd name="connsiteX6" fmla="*/ 521021 w 4228179"/>
              <a:gd name="connsiteY6" fmla="*/ 3373959 h 4229956"/>
              <a:gd name="connsiteX7" fmla="*/ 521021 w 4228179"/>
              <a:gd name="connsiteY7" fmla="*/ 855998 h 4229956"/>
              <a:gd name="connsiteX8" fmla="*/ 855638 w 4228179"/>
              <a:gd name="connsiteY8" fmla="*/ 521240 h 4229956"/>
              <a:gd name="connsiteX9" fmla="*/ 2114090 w 4228179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79" h="4229956">
                <a:moveTo>
                  <a:pt x="2114090" y="0"/>
                </a:moveTo>
                <a:cubicBezTo>
                  <a:pt x="2569642" y="1"/>
                  <a:pt x="3025194" y="173747"/>
                  <a:pt x="3372541" y="521240"/>
                </a:cubicBezTo>
                <a:cubicBezTo>
                  <a:pt x="3707159" y="855998"/>
                  <a:pt x="3707159" y="855998"/>
                  <a:pt x="3707159" y="855998"/>
                </a:cubicBezTo>
                <a:cubicBezTo>
                  <a:pt x="4401853" y="1550985"/>
                  <a:pt x="4401853" y="2678973"/>
                  <a:pt x="3707159" y="3373959"/>
                </a:cubicBezTo>
                <a:cubicBezTo>
                  <a:pt x="3372541" y="3708717"/>
                  <a:pt x="3372541" y="3708717"/>
                  <a:pt x="3372541" y="3708717"/>
                </a:cubicBezTo>
                <a:cubicBezTo>
                  <a:pt x="2677847" y="4403703"/>
                  <a:pt x="1550332" y="4403703"/>
                  <a:pt x="855638" y="3708717"/>
                </a:cubicBezTo>
                <a:cubicBezTo>
                  <a:pt x="521021" y="3373959"/>
                  <a:pt x="521021" y="3373959"/>
                  <a:pt x="521021" y="3373959"/>
                </a:cubicBezTo>
                <a:cubicBezTo>
                  <a:pt x="-173674" y="2678973"/>
                  <a:pt x="-173674" y="1550985"/>
                  <a:pt x="521021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5" y="173747"/>
                  <a:pt x="1658537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8B9413-65B0-4ACE-9084-2052012466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0396" y="1644735"/>
            <a:ext cx="2113815" cy="2114978"/>
          </a:xfrm>
          <a:custGeom>
            <a:avLst/>
            <a:gdLst>
              <a:gd name="connsiteX0" fmla="*/ 2114090 w 4228180"/>
              <a:gd name="connsiteY0" fmla="*/ 0 h 4229956"/>
              <a:gd name="connsiteX1" fmla="*/ 3372542 w 4228180"/>
              <a:gd name="connsiteY1" fmla="*/ 521240 h 4229956"/>
              <a:gd name="connsiteX2" fmla="*/ 3707158 w 4228180"/>
              <a:gd name="connsiteY2" fmla="*/ 855998 h 4229956"/>
              <a:gd name="connsiteX3" fmla="*/ 3707158 w 4228180"/>
              <a:gd name="connsiteY3" fmla="*/ 3373959 h 4229956"/>
              <a:gd name="connsiteX4" fmla="*/ 3372542 w 4228180"/>
              <a:gd name="connsiteY4" fmla="*/ 3708717 h 4229956"/>
              <a:gd name="connsiteX5" fmla="*/ 855638 w 4228180"/>
              <a:gd name="connsiteY5" fmla="*/ 3708717 h 4229956"/>
              <a:gd name="connsiteX6" fmla="*/ 521020 w 4228180"/>
              <a:gd name="connsiteY6" fmla="*/ 3373959 h 4229956"/>
              <a:gd name="connsiteX7" fmla="*/ 521020 w 4228180"/>
              <a:gd name="connsiteY7" fmla="*/ 855998 h 4229956"/>
              <a:gd name="connsiteX8" fmla="*/ 855638 w 4228180"/>
              <a:gd name="connsiteY8" fmla="*/ 521240 h 4229956"/>
              <a:gd name="connsiteX9" fmla="*/ 2114090 w 4228180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80" h="4229956">
                <a:moveTo>
                  <a:pt x="2114090" y="0"/>
                </a:moveTo>
                <a:cubicBezTo>
                  <a:pt x="2569642" y="1"/>
                  <a:pt x="3025194" y="173747"/>
                  <a:pt x="3372542" y="521240"/>
                </a:cubicBezTo>
                <a:cubicBezTo>
                  <a:pt x="3707158" y="855998"/>
                  <a:pt x="3707158" y="855998"/>
                  <a:pt x="3707158" y="855998"/>
                </a:cubicBezTo>
                <a:cubicBezTo>
                  <a:pt x="4401854" y="1550985"/>
                  <a:pt x="4401854" y="2678973"/>
                  <a:pt x="3707158" y="3373959"/>
                </a:cubicBezTo>
                <a:cubicBezTo>
                  <a:pt x="3372542" y="3708717"/>
                  <a:pt x="3372542" y="3708717"/>
                  <a:pt x="3372542" y="3708717"/>
                </a:cubicBezTo>
                <a:cubicBezTo>
                  <a:pt x="2677846" y="4403703"/>
                  <a:pt x="1550332" y="4403703"/>
                  <a:pt x="855638" y="3708717"/>
                </a:cubicBezTo>
                <a:cubicBezTo>
                  <a:pt x="521020" y="3373959"/>
                  <a:pt x="521020" y="3373959"/>
                  <a:pt x="521020" y="3373959"/>
                </a:cubicBezTo>
                <a:cubicBezTo>
                  <a:pt x="-173674" y="2678973"/>
                  <a:pt x="-173674" y="1550985"/>
                  <a:pt x="521020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6" y="173747"/>
                  <a:pt x="1658538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5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F699BD0-E3CD-4B7D-9308-5545CC562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1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4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F2F8012-EE85-4E61-B325-F04045D1F0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34" y="647700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CCFAD53-D99C-4483-BBC4-1C6952C442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934" y="701238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B27640E-DC5B-4F3D-B3BD-3BD42A3AC6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0934" y="-578815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2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5.92371E-7 -3.33333E-6 L -5.92371E-7 -0.92233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-2.59259E-6 L -5.92371E-7 -0.92801 " pathEditMode="relative" rAng="0" ptsTypes="AA">
                                      <p:cBhvr>
                                        <p:cTn id="8" dur="2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accel="47619" decel="47619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2.59259E-6 L -5.92371E-7 0.93819 " pathEditMode="relative" rAng="0" ptsTypes="AA">
                                      <p:cBhvr>
                                        <p:cTn id="16" dur="2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9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6" grpId="1" animBg="1"/>
      <p:bldP spid="37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84625-FC00-409A-89CA-74509D2E04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9732" y="3495977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8A64EF6-6AAD-4A8E-A2BA-D31872C0F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9732" y="77628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B58EF59-6144-4377-881E-7F3DA3CB93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0412" y="776288"/>
            <a:ext cx="5171855" cy="5305426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5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8A1CA22-A2E7-46D9-8A5B-5A4B32A36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742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662144D-BFFA-4B4C-BD9A-DDB9AD257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8871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8DCF79-7C12-4EE4-B377-E5D1CE3631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0BA5F7F-E14B-4487-8788-8F182B3309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53129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84B905-8BF0-4A76-9E10-57BE3387F891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0A452D-DFE3-48E8-956D-B964AE99D0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6501" y="1057275"/>
            <a:ext cx="4704737" cy="4705350"/>
          </a:xfrm>
          <a:custGeom>
            <a:avLst/>
            <a:gdLst>
              <a:gd name="connsiteX0" fmla="*/ 0 w 9410700"/>
              <a:gd name="connsiteY0" fmla="*/ 0 h 9410700"/>
              <a:gd name="connsiteX1" fmla="*/ 9410700 w 9410700"/>
              <a:gd name="connsiteY1" fmla="*/ 0 h 9410700"/>
              <a:gd name="connsiteX2" fmla="*/ 9410700 w 9410700"/>
              <a:gd name="connsiteY2" fmla="*/ 9410700 h 9410700"/>
              <a:gd name="connsiteX3" fmla="*/ 0 w 9410700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700" h="9410700">
                <a:moveTo>
                  <a:pt x="0" y="0"/>
                </a:moveTo>
                <a:lnTo>
                  <a:pt x="9410700" y="0"/>
                </a:lnTo>
                <a:lnTo>
                  <a:pt x="9410700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1D63369-5C3A-4822-ACB3-46071185D7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759" y="1057275"/>
            <a:ext cx="4704737" cy="4705350"/>
          </a:xfrm>
          <a:custGeom>
            <a:avLst/>
            <a:gdLst>
              <a:gd name="connsiteX0" fmla="*/ 0 w 9410699"/>
              <a:gd name="connsiteY0" fmla="*/ 0 h 9410700"/>
              <a:gd name="connsiteX1" fmla="*/ 9410699 w 9410699"/>
              <a:gd name="connsiteY1" fmla="*/ 0 h 9410700"/>
              <a:gd name="connsiteX2" fmla="*/ 9410699 w 9410699"/>
              <a:gd name="connsiteY2" fmla="*/ 9410700 h 9410700"/>
              <a:gd name="connsiteX3" fmla="*/ 0 w 9410699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699" h="9410700">
                <a:moveTo>
                  <a:pt x="0" y="0"/>
                </a:moveTo>
                <a:lnTo>
                  <a:pt x="9410699" y="0"/>
                </a:lnTo>
                <a:lnTo>
                  <a:pt x="9410699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C1527C-1238-4997-83A0-B93C0C1A1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01078" y="77628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2C28264-6FA4-467B-BDE9-EC8733C2D7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0414" y="776287"/>
            <a:ext cx="5189844" cy="5314950"/>
          </a:xfrm>
          <a:custGeom>
            <a:avLst/>
            <a:gdLst>
              <a:gd name="connsiteX0" fmla="*/ 0 w 10381040"/>
              <a:gd name="connsiteY0" fmla="*/ 0 h 10629899"/>
              <a:gd name="connsiteX1" fmla="*/ 10381040 w 10381040"/>
              <a:gd name="connsiteY1" fmla="*/ 0 h 10629899"/>
              <a:gd name="connsiteX2" fmla="*/ 10381040 w 10381040"/>
              <a:gd name="connsiteY2" fmla="*/ 10629899 h 10629899"/>
              <a:gd name="connsiteX3" fmla="*/ 0 w 10381040"/>
              <a:gd name="connsiteY3" fmla="*/ 10629899 h 1062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1040" h="10629899">
                <a:moveTo>
                  <a:pt x="0" y="0"/>
                </a:moveTo>
                <a:lnTo>
                  <a:pt x="10381040" y="0"/>
                </a:lnTo>
                <a:lnTo>
                  <a:pt x="10381040" y="10629899"/>
                </a:lnTo>
                <a:lnTo>
                  <a:pt x="0" y="106298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43876E8-A094-40A5-860F-FA8679BF4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01078" y="349597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560AE-CEDB-48AC-B2BF-85B52DE0F1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1742" y="349597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6" grpId="0" animBg="1"/>
      <p:bldP spid="17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28361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3F5516-0B38-4D10-8A01-707E02BE06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-8443912"/>
            <a:ext cx="10628517" cy="14616112"/>
          </a:xfrm>
          <a:custGeom>
            <a:avLst/>
            <a:gdLst>
              <a:gd name="connsiteX0" fmla="*/ 0 w 21259801"/>
              <a:gd name="connsiteY0" fmla="*/ 0 h 29232224"/>
              <a:gd name="connsiteX1" fmla="*/ 21259801 w 21259801"/>
              <a:gd name="connsiteY1" fmla="*/ 0 h 29232224"/>
              <a:gd name="connsiteX2" fmla="*/ 21259801 w 21259801"/>
              <a:gd name="connsiteY2" fmla="*/ 2133600 h 29232224"/>
              <a:gd name="connsiteX3" fmla="*/ 21259801 w 21259801"/>
              <a:gd name="connsiteY3" fmla="*/ 10972800 h 29232224"/>
              <a:gd name="connsiteX4" fmla="*/ 21259801 w 21259801"/>
              <a:gd name="connsiteY4" fmla="*/ 29232224 h 29232224"/>
              <a:gd name="connsiteX5" fmla="*/ 0 w 21259801"/>
              <a:gd name="connsiteY5" fmla="*/ 29232224 h 292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59801" h="29232224">
                <a:moveTo>
                  <a:pt x="0" y="0"/>
                </a:moveTo>
                <a:lnTo>
                  <a:pt x="21259801" y="0"/>
                </a:lnTo>
                <a:lnTo>
                  <a:pt x="21259801" y="2133600"/>
                </a:lnTo>
                <a:lnTo>
                  <a:pt x="21259801" y="10972800"/>
                </a:lnTo>
                <a:lnTo>
                  <a:pt x="21259801" y="29232224"/>
                </a:lnTo>
                <a:lnTo>
                  <a:pt x="0" y="2923222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2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5E-6 L 5.55112E-17 1.32119 " pathEditMode="relative" rAng="0" ptsTypes="AA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0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6675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2263DCA-1DEE-49D2-80CB-CF9032EF06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4278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43896C4-BC14-436C-ADB0-09DC41D72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9397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1AA56A-4341-4938-9A18-9B4699C88F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4516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AF6D4B1-9881-4261-92C1-B717CE6B51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9635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6DD8C9-03BB-49E3-A9B8-A0EFEABFBD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14278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FAB2594-68AE-46A3-9D9A-148C9A705C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89397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DF9FA7A-DB60-4682-8CAB-2AC84C80FA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64516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6669351-C444-4EC3-976D-DAFD767ED96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39635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5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159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D3B56C-6673-4097-B43C-40AB7C20EE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7125" y="1193177"/>
            <a:ext cx="2474760" cy="2071688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AD6E42-B8ED-45FE-80BA-270BE28BE3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60114" y="1193177"/>
            <a:ext cx="2474760" cy="2071688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B2CF020-4972-4FDF-8E27-E1B874D064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7125" y="3593137"/>
            <a:ext cx="2474760" cy="2071688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EDE4E0-4295-4EC1-B674-5609175C4D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0114" y="3593137"/>
            <a:ext cx="2474760" cy="2071688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C47BBF-5081-44C2-A39B-5B7D55A2C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5314258" cy="55245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9F983A-E9C3-445F-A7F1-45E2008FDC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3429000"/>
            <a:ext cx="2638804" cy="2743200"/>
          </a:xfrm>
          <a:custGeom>
            <a:avLst/>
            <a:gdLst>
              <a:gd name="connsiteX0" fmla="*/ 0 w 5278295"/>
              <a:gd name="connsiteY0" fmla="*/ 0 h 5486400"/>
              <a:gd name="connsiteX1" fmla="*/ 5278295 w 5278295"/>
              <a:gd name="connsiteY1" fmla="*/ 0 h 5486400"/>
              <a:gd name="connsiteX2" fmla="*/ 5278295 w 5278295"/>
              <a:gd name="connsiteY2" fmla="*/ 5486400 h 5486400"/>
              <a:gd name="connsiteX3" fmla="*/ 0 w 5278295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295" h="5486400">
                <a:moveTo>
                  <a:pt x="0" y="0"/>
                </a:moveTo>
                <a:lnTo>
                  <a:pt x="5278295" y="0"/>
                </a:lnTo>
                <a:lnTo>
                  <a:pt x="5278295" y="5486400"/>
                </a:lnTo>
                <a:lnTo>
                  <a:pt x="0" y="5486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E4FB34-EA53-468B-BEDD-E3F16B8A78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4804" y="647700"/>
            <a:ext cx="2675454" cy="2781300"/>
          </a:xfrm>
          <a:custGeom>
            <a:avLst/>
            <a:gdLst>
              <a:gd name="connsiteX0" fmla="*/ 0 w 5351604"/>
              <a:gd name="connsiteY0" fmla="*/ 0 h 5562600"/>
              <a:gd name="connsiteX1" fmla="*/ 5351604 w 5351604"/>
              <a:gd name="connsiteY1" fmla="*/ 0 h 5562600"/>
              <a:gd name="connsiteX2" fmla="*/ 5351604 w 5351604"/>
              <a:gd name="connsiteY2" fmla="*/ 5562600 h 5562600"/>
              <a:gd name="connsiteX3" fmla="*/ 0 w 5351604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1604" h="5562600">
                <a:moveTo>
                  <a:pt x="0" y="0"/>
                </a:moveTo>
                <a:lnTo>
                  <a:pt x="5351604" y="0"/>
                </a:lnTo>
                <a:lnTo>
                  <a:pt x="5351604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1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82384" y="1916958"/>
            <a:ext cx="3022422" cy="3024085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A0D30C-ACF0-4BE4-AC21-104BED13B4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52950" y="5007997"/>
            <a:ext cx="658867" cy="659230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4A3B7E-1B59-4F43-AA45-6E749DBEF8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968" y="3094492"/>
            <a:ext cx="793621" cy="794057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7420DC-E46C-44BE-A2FC-745D474ABE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52317" y="1286962"/>
            <a:ext cx="629650" cy="629996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3" y="0"/>
            <a:ext cx="10628516" cy="4904509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4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4159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5730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7881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25344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3661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6870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211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48848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3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6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6633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67200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hyperlink" Target="https://twitter.com/" TargetMode="Externa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hyperlink" Target="https://www.facebook.com/" TargetMode="Externa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slideLayout" Target="../slideLayouts/slideLayout466.xml"/><Relationship Id="rId7" Type="http://schemas.openxmlformats.org/officeDocument/2006/relationships/hyperlink" Target="https://www.linkedin.com/" TargetMode="External"/><Relationship Id="rId2" Type="http://schemas.openxmlformats.org/officeDocument/2006/relationships/slideLayout" Target="../slideLayouts/slideLayout465.xml"/><Relationship Id="rId1" Type="http://schemas.openxmlformats.org/officeDocument/2006/relationships/slideLayout" Target="../slideLayouts/slideLayout464.xml"/><Relationship Id="rId6" Type="http://schemas.openxmlformats.org/officeDocument/2006/relationships/hyperlink" Target="https://www.facebook.com/" TargetMode="Externa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67.xml"/></Relationships>
</file>

<file path=ppt/slideMasters/_rels/slideMaster1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93.xml"/><Relationship Id="rId21" Type="http://schemas.openxmlformats.org/officeDocument/2006/relationships/slideLayout" Target="../slideLayouts/slideLayout488.xml"/><Relationship Id="rId42" Type="http://schemas.openxmlformats.org/officeDocument/2006/relationships/slideLayout" Target="../slideLayouts/slideLayout509.xml"/><Relationship Id="rId47" Type="http://schemas.openxmlformats.org/officeDocument/2006/relationships/slideLayout" Target="../slideLayouts/slideLayout514.xml"/><Relationship Id="rId63" Type="http://schemas.openxmlformats.org/officeDocument/2006/relationships/slideLayout" Target="../slideLayouts/slideLayout530.xml"/><Relationship Id="rId68" Type="http://schemas.openxmlformats.org/officeDocument/2006/relationships/slideLayout" Target="../slideLayouts/slideLayout535.xml"/><Relationship Id="rId84" Type="http://schemas.openxmlformats.org/officeDocument/2006/relationships/slideLayout" Target="../slideLayouts/slideLayout551.xml"/><Relationship Id="rId89" Type="http://schemas.openxmlformats.org/officeDocument/2006/relationships/slideLayout" Target="../slideLayouts/slideLayout556.xml"/><Relationship Id="rId16" Type="http://schemas.openxmlformats.org/officeDocument/2006/relationships/slideLayout" Target="../slideLayouts/slideLayout483.xml"/><Relationship Id="rId11" Type="http://schemas.openxmlformats.org/officeDocument/2006/relationships/slideLayout" Target="../slideLayouts/slideLayout478.xml"/><Relationship Id="rId32" Type="http://schemas.openxmlformats.org/officeDocument/2006/relationships/slideLayout" Target="../slideLayouts/slideLayout499.xml"/><Relationship Id="rId37" Type="http://schemas.openxmlformats.org/officeDocument/2006/relationships/slideLayout" Target="../slideLayouts/slideLayout504.xml"/><Relationship Id="rId53" Type="http://schemas.openxmlformats.org/officeDocument/2006/relationships/slideLayout" Target="../slideLayouts/slideLayout520.xml"/><Relationship Id="rId58" Type="http://schemas.openxmlformats.org/officeDocument/2006/relationships/slideLayout" Target="../slideLayouts/slideLayout525.xml"/><Relationship Id="rId74" Type="http://schemas.openxmlformats.org/officeDocument/2006/relationships/slideLayout" Target="../slideLayouts/slideLayout541.xml"/><Relationship Id="rId79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472.xml"/><Relationship Id="rId90" Type="http://schemas.openxmlformats.org/officeDocument/2006/relationships/theme" Target="../theme/theme11.xml"/><Relationship Id="rId14" Type="http://schemas.openxmlformats.org/officeDocument/2006/relationships/slideLayout" Target="../slideLayouts/slideLayout481.xml"/><Relationship Id="rId22" Type="http://schemas.openxmlformats.org/officeDocument/2006/relationships/slideLayout" Target="../slideLayouts/slideLayout489.xml"/><Relationship Id="rId27" Type="http://schemas.openxmlformats.org/officeDocument/2006/relationships/slideLayout" Target="../slideLayouts/slideLayout494.xml"/><Relationship Id="rId30" Type="http://schemas.openxmlformats.org/officeDocument/2006/relationships/slideLayout" Target="../slideLayouts/slideLayout497.xml"/><Relationship Id="rId35" Type="http://schemas.openxmlformats.org/officeDocument/2006/relationships/slideLayout" Target="../slideLayouts/slideLayout502.xml"/><Relationship Id="rId43" Type="http://schemas.openxmlformats.org/officeDocument/2006/relationships/slideLayout" Target="../slideLayouts/slideLayout510.xml"/><Relationship Id="rId48" Type="http://schemas.openxmlformats.org/officeDocument/2006/relationships/slideLayout" Target="../slideLayouts/slideLayout515.xml"/><Relationship Id="rId56" Type="http://schemas.openxmlformats.org/officeDocument/2006/relationships/slideLayout" Target="../slideLayouts/slideLayout523.xml"/><Relationship Id="rId64" Type="http://schemas.openxmlformats.org/officeDocument/2006/relationships/slideLayout" Target="../slideLayouts/slideLayout531.xml"/><Relationship Id="rId69" Type="http://schemas.openxmlformats.org/officeDocument/2006/relationships/slideLayout" Target="../slideLayouts/slideLayout536.xml"/><Relationship Id="rId77" Type="http://schemas.openxmlformats.org/officeDocument/2006/relationships/slideLayout" Target="../slideLayouts/slideLayout544.xml"/><Relationship Id="rId8" Type="http://schemas.openxmlformats.org/officeDocument/2006/relationships/slideLayout" Target="../slideLayouts/slideLayout475.xml"/><Relationship Id="rId51" Type="http://schemas.openxmlformats.org/officeDocument/2006/relationships/slideLayout" Target="../slideLayouts/slideLayout518.xml"/><Relationship Id="rId72" Type="http://schemas.openxmlformats.org/officeDocument/2006/relationships/slideLayout" Target="../slideLayouts/slideLayout539.xml"/><Relationship Id="rId80" Type="http://schemas.openxmlformats.org/officeDocument/2006/relationships/slideLayout" Target="../slideLayouts/slideLayout547.xml"/><Relationship Id="rId85" Type="http://schemas.openxmlformats.org/officeDocument/2006/relationships/slideLayout" Target="../slideLayouts/slideLayout552.xml"/><Relationship Id="rId3" Type="http://schemas.openxmlformats.org/officeDocument/2006/relationships/slideLayout" Target="../slideLayouts/slideLayout470.xml"/><Relationship Id="rId12" Type="http://schemas.openxmlformats.org/officeDocument/2006/relationships/slideLayout" Target="../slideLayouts/slideLayout479.xml"/><Relationship Id="rId17" Type="http://schemas.openxmlformats.org/officeDocument/2006/relationships/slideLayout" Target="../slideLayouts/slideLayout484.xml"/><Relationship Id="rId25" Type="http://schemas.openxmlformats.org/officeDocument/2006/relationships/slideLayout" Target="../slideLayouts/slideLayout492.xml"/><Relationship Id="rId33" Type="http://schemas.openxmlformats.org/officeDocument/2006/relationships/slideLayout" Target="../slideLayouts/slideLayout500.xml"/><Relationship Id="rId38" Type="http://schemas.openxmlformats.org/officeDocument/2006/relationships/slideLayout" Target="../slideLayouts/slideLayout505.xml"/><Relationship Id="rId46" Type="http://schemas.openxmlformats.org/officeDocument/2006/relationships/slideLayout" Target="../slideLayouts/slideLayout513.xml"/><Relationship Id="rId59" Type="http://schemas.openxmlformats.org/officeDocument/2006/relationships/slideLayout" Target="../slideLayouts/slideLayout526.xml"/><Relationship Id="rId67" Type="http://schemas.openxmlformats.org/officeDocument/2006/relationships/slideLayout" Target="../slideLayouts/slideLayout534.xml"/><Relationship Id="rId20" Type="http://schemas.openxmlformats.org/officeDocument/2006/relationships/slideLayout" Target="../slideLayouts/slideLayout487.xml"/><Relationship Id="rId41" Type="http://schemas.openxmlformats.org/officeDocument/2006/relationships/slideLayout" Target="../slideLayouts/slideLayout508.xml"/><Relationship Id="rId54" Type="http://schemas.openxmlformats.org/officeDocument/2006/relationships/slideLayout" Target="../slideLayouts/slideLayout521.xml"/><Relationship Id="rId62" Type="http://schemas.openxmlformats.org/officeDocument/2006/relationships/slideLayout" Target="../slideLayouts/slideLayout529.xml"/><Relationship Id="rId70" Type="http://schemas.openxmlformats.org/officeDocument/2006/relationships/slideLayout" Target="../slideLayouts/slideLayout537.xml"/><Relationship Id="rId75" Type="http://schemas.openxmlformats.org/officeDocument/2006/relationships/slideLayout" Target="../slideLayouts/slideLayout542.xml"/><Relationship Id="rId83" Type="http://schemas.openxmlformats.org/officeDocument/2006/relationships/slideLayout" Target="../slideLayouts/slideLayout550.xml"/><Relationship Id="rId88" Type="http://schemas.openxmlformats.org/officeDocument/2006/relationships/slideLayout" Target="../slideLayouts/slideLayout555.xml"/><Relationship Id="rId1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73.xml"/><Relationship Id="rId15" Type="http://schemas.openxmlformats.org/officeDocument/2006/relationships/slideLayout" Target="../slideLayouts/slideLayout482.xml"/><Relationship Id="rId23" Type="http://schemas.openxmlformats.org/officeDocument/2006/relationships/slideLayout" Target="../slideLayouts/slideLayout490.xml"/><Relationship Id="rId28" Type="http://schemas.openxmlformats.org/officeDocument/2006/relationships/slideLayout" Target="../slideLayouts/slideLayout495.xml"/><Relationship Id="rId36" Type="http://schemas.openxmlformats.org/officeDocument/2006/relationships/slideLayout" Target="../slideLayouts/slideLayout503.xml"/><Relationship Id="rId49" Type="http://schemas.openxmlformats.org/officeDocument/2006/relationships/slideLayout" Target="../slideLayouts/slideLayout516.xml"/><Relationship Id="rId57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477.xml"/><Relationship Id="rId31" Type="http://schemas.openxmlformats.org/officeDocument/2006/relationships/slideLayout" Target="../slideLayouts/slideLayout498.xml"/><Relationship Id="rId44" Type="http://schemas.openxmlformats.org/officeDocument/2006/relationships/slideLayout" Target="../slideLayouts/slideLayout511.xml"/><Relationship Id="rId52" Type="http://schemas.openxmlformats.org/officeDocument/2006/relationships/slideLayout" Target="../slideLayouts/slideLayout519.xml"/><Relationship Id="rId60" Type="http://schemas.openxmlformats.org/officeDocument/2006/relationships/slideLayout" Target="../slideLayouts/slideLayout527.xml"/><Relationship Id="rId65" Type="http://schemas.openxmlformats.org/officeDocument/2006/relationships/slideLayout" Target="../slideLayouts/slideLayout532.xml"/><Relationship Id="rId73" Type="http://schemas.openxmlformats.org/officeDocument/2006/relationships/slideLayout" Target="../slideLayouts/slideLayout540.xml"/><Relationship Id="rId78" Type="http://schemas.openxmlformats.org/officeDocument/2006/relationships/slideLayout" Target="../slideLayouts/slideLayout545.xml"/><Relationship Id="rId81" Type="http://schemas.openxmlformats.org/officeDocument/2006/relationships/slideLayout" Target="../slideLayouts/slideLayout548.xml"/><Relationship Id="rId86" Type="http://schemas.openxmlformats.org/officeDocument/2006/relationships/slideLayout" Target="../slideLayouts/slideLayout553.xml"/><Relationship Id="rId4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6.xml"/><Relationship Id="rId13" Type="http://schemas.openxmlformats.org/officeDocument/2006/relationships/slideLayout" Target="../slideLayouts/slideLayout480.xml"/><Relationship Id="rId18" Type="http://schemas.openxmlformats.org/officeDocument/2006/relationships/slideLayout" Target="../slideLayouts/slideLayout485.xml"/><Relationship Id="rId39" Type="http://schemas.openxmlformats.org/officeDocument/2006/relationships/slideLayout" Target="../slideLayouts/slideLayout506.xml"/><Relationship Id="rId34" Type="http://schemas.openxmlformats.org/officeDocument/2006/relationships/slideLayout" Target="../slideLayouts/slideLayout501.xml"/><Relationship Id="rId50" Type="http://schemas.openxmlformats.org/officeDocument/2006/relationships/slideLayout" Target="../slideLayouts/slideLayout517.xml"/><Relationship Id="rId55" Type="http://schemas.openxmlformats.org/officeDocument/2006/relationships/slideLayout" Target="../slideLayouts/slideLayout522.xml"/><Relationship Id="rId76" Type="http://schemas.openxmlformats.org/officeDocument/2006/relationships/slideLayout" Target="../slideLayouts/slideLayout543.xml"/><Relationship Id="rId7" Type="http://schemas.openxmlformats.org/officeDocument/2006/relationships/slideLayout" Target="../slideLayouts/slideLayout474.xml"/><Relationship Id="rId71" Type="http://schemas.openxmlformats.org/officeDocument/2006/relationships/slideLayout" Target="../slideLayouts/slideLayout538.xml"/><Relationship Id="rId2" Type="http://schemas.openxmlformats.org/officeDocument/2006/relationships/slideLayout" Target="../slideLayouts/slideLayout469.xml"/><Relationship Id="rId29" Type="http://schemas.openxmlformats.org/officeDocument/2006/relationships/slideLayout" Target="../slideLayouts/slideLayout496.xml"/><Relationship Id="rId24" Type="http://schemas.openxmlformats.org/officeDocument/2006/relationships/slideLayout" Target="../slideLayouts/slideLayout491.xml"/><Relationship Id="rId40" Type="http://schemas.openxmlformats.org/officeDocument/2006/relationships/slideLayout" Target="../slideLayouts/slideLayout507.xml"/><Relationship Id="rId45" Type="http://schemas.openxmlformats.org/officeDocument/2006/relationships/slideLayout" Target="../slideLayouts/slideLayout512.xml"/><Relationship Id="rId66" Type="http://schemas.openxmlformats.org/officeDocument/2006/relationships/slideLayout" Target="../slideLayouts/slideLayout533.xml"/><Relationship Id="rId87" Type="http://schemas.openxmlformats.org/officeDocument/2006/relationships/slideLayout" Target="../slideLayouts/slideLayout554.xml"/><Relationship Id="rId61" Type="http://schemas.openxmlformats.org/officeDocument/2006/relationships/slideLayout" Target="../slideLayouts/slideLayout528.xml"/><Relationship Id="rId82" Type="http://schemas.openxmlformats.org/officeDocument/2006/relationships/slideLayout" Target="../slideLayouts/slideLayout549.xml"/><Relationship Id="rId19" Type="http://schemas.openxmlformats.org/officeDocument/2006/relationships/slideLayout" Target="../slideLayouts/slideLayout48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6.xml"/><Relationship Id="rId63" Type="http://schemas.openxmlformats.org/officeDocument/2006/relationships/slideLayout" Target="../slideLayouts/slideLayout122.xml"/><Relationship Id="rId68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6.xml"/><Relationship Id="rId40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12.xml"/><Relationship Id="rId58" Type="http://schemas.openxmlformats.org/officeDocument/2006/relationships/slideLayout" Target="../slideLayouts/slideLayout117.xml"/><Relationship Id="rId66" Type="http://schemas.openxmlformats.org/officeDocument/2006/relationships/slideLayout" Target="../slideLayouts/slideLayout125.xml"/><Relationship Id="rId74" Type="http://schemas.openxmlformats.org/officeDocument/2006/relationships/slideLayout" Target="../slideLayouts/slideLayout133.xml"/><Relationship Id="rId79" Type="http://schemas.openxmlformats.org/officeDocument/2006/relationships/hyperlink" Target="https://twitter.com/" TargetMode="External"/><Relationship Id="rId5" Type="http://schemas.openxmlformats.org/officeDocument/2006/relationships/slideLayout" Target="../slideLayouts/slideLayout64.xml"/><Relationship Id="rId61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7.xml"/><Relationship Id="rId56" Type="http://schemas.openxmlformats.org/officeDocument/2006/relationships/slideLayout" Target="../slideLayouts/slideLayout115.xml"/><Relationship Id="rId64" Type="http://schemas.openxmlformats.org/officeDocument/2006/relationships/slideLayout" Target="../slideLayouts/slideLayout123.xml"/><Relationship Id="rId69" Type="http://schemas.openxmlformats.org/officeDocument/2006/relationships/slideLayout" Target="../slideLayouts/slideLayout128.xml"/><Relationship Id="rId77" Type="http://schemas.openxmlformats.org/officeDocument/2006/relationships/hyperlink" Target="https://www.facebook.com/" TargetMode="External"/><Relationship Id="rId8" Type="http://schemas.openxmlformats.org/officeDocument/2006/relationships/slideLayout" Target="../slideLayouts/slideLayout67.xml"/><Relationship Id="rId51" Type="http://schemas.openxmlformats.org/officeDocument/2006/relationships/slideLayout" Target="../slideLayouts/slideLayout110.xml"/><Relationship Id="rId7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5.xml"/><Relationship Id="rId59" Type="http://schemas.openxmlformats.org/officeDocument/2006/relationships/slideLayout" Target="../slideLayouts/slideLayout118.xml"/><Relationship Id="rId67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100.xml"/><Relationship Id="rId54" Type="http://schemas.openxmlformats.org/officeDocument/2006/relationships/slideLayout" Target="../slideLayouts/slideLayout113.xml"/><Relationship Id="rId62" Type="http://schemas.openxmlformats.org/officeDocument/2006/relationships/slideLayout" Target="../slideLayouts/slideLayout121.xml"/><Relationship Id="rId70" Type="http://schemas.openxmlformats.org/officeDocument/2006/relationships/slideLayout" Target="../slideLayouts/slideLayout129.xml"/><Relationship Id="rId75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95.xml"/><Relationship Id="rId49" Type="http://schemas.openxmlformats.org/officeDocument/2006/relationships/slideLayout" Target="../slideLayouts/slideLayout108.xml"/><Relationship Id="rId57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103.xml"/><Relationship Id="rId52" Type="http://schemas.openxmlformats.org/officeDocument/2006/relationships/slideLayout" Target="../slideLayouts/slideLayout111.xml"/><Relationship Id="rId60" Type="http://schemas.openxmlformats.org/officeDocument/2006/relationships/slideLayout" Target="../slideLayouts/slideLayout119.xml"/><Relationship Id="rId65" Type="http://schemas.openxmlformats.org/officeDocument/2006/relationships/slideLayout" Target="../slideLayouts/slideLayout124.xml"/><Relationship Id="rId73" Type="http://schemas.openxmlformats.org/officeDocument/2006/relationships/slideLayout" Target="../slideLayouts/slideLayout132.xml"/><Relationship Id="rId78" Type="http://schemas.openxmlformats.org/officeDocument/2006/relationships/hyperlink" Target="https://www.linkedin.com/" TargetMode="Externa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3.xml"/><Relationship Id="rId50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14.xml"/><Relationship Id="rId76" Type="http://schemas.openxmlformats.org/officeDocument/2006/relationships/theme" Target="../theme/theme2.xml"/><Relationship Id="rId7" Type="http://schemas.openxmlformats.org/officeDocument/2006/relationships/slideLayout" Target="../slideLayouts/slideLayout66.xml"/><Relationship Id="rId71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8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47" Type="http://schemas.openxmlformats.org/officeDocument/2006/relationships/slideLayout" Target="../slideLayouts/slideLayout181.xml"/><Relationship Id="rId50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45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4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4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slideLayout" Target="../slideLayouts/slideLayout177.xml"/><Relationship Id="rId48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42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46" Type="http://schemas.openxmlformats.org/officeDocument/2006/relationships/slideLayout" Target="../slideLayouts/slideLayout180.xml"/><Relationship Id="rId20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10.xml"/><Relationship Id="rId39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05.xml"/><Relationship Id="rId34" Type="http://schemas.openxmlformats.org/officeDocument/2006/relationships/slideLayout" Target="../slideLayouts/slideLayout218.xml"/><Relationship Id="rId42" Type="http://schemas.openxmlformats.org/officeDocument/2006/relationships/slideLayout" Target="../slideLayouts/slideLayout226.xml"/><Relationship Id="rId47" Type="http://schemas.openxmlformats.org/officeDocument/2006/relationships/slideLayout" Target="../slideLayouts/slideLayout231.xml"/><Relationship Id="rId50" Type="http://schemas.openxmlformats.org/officeDocument/2006/relationships/slideLayout" Target="../slideLayouts/slideLayout234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195.xml"/><Relationship Id="rId24" Type="http://schemas.openxmlformats.org/officeDocument/2006/relationships/slideLayout" Target="../slideLayouts/slideLayout208.xml"/><Relationship Id="rId32" Type="http://schemas.openxmlformats.org/officeDocument/2006/relationships/slideLayout" Target="../slideLayouts/slideLayout216.xml"/><Relationship Id="rId37" Type="http://schemas.openxmlformats.org/officeDocument/2006/relationships/slideLayout" Target="../slideLayouts/slideLayout221.xml"/><Relationship Id="rId40" Type="http://schemas.openxmlformats.org/officeDocument/2006/relationships/slideLayout" Target="../slideLayouts/slideLayout224.xml"/><Relationship Id="rId45" Type="http://schemas.openxmlformats.org/officeDocument/2006/relationships/slideLayout" Target="../slideLayouts/slideLayout229.xml"/><Relationship Id="rId53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203.xml"/><Relationship Id="rId31" Type="http://schemas.openxmlformats.org/officeDocument/2006/relationships/slideLayout" Target="../slideLayouts/slideLayout215.xml"/><Relationship Id="rId44" Type="http://schemas.openxmlformats.org/officeDocument/2006/relationships/slideLayout" Target="../slideLayouts/slideLayout228.xml"/><Relationship Id="rId52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Relationship Id="rId22" Type="http://schemas.openxmlformats.org/officeDocument/2006/relationships/slideLayout" Target="../slideLayouts/slideLayout206.xml"/><Relationship Id="rId27" Type="http://schemas.openxmlformats.org/officeDocument/2006/relationships/slideLayout" Target="../slideLayouts/slideLayout211.xml"/><Relationship Id="rId30" Type="http://schemas.openxmlformats.org/officeDocument/2006/relationships/slideLayout" Target="../slideLayouts/slideLayout214.xml"/><Relationship Id="rId35" Type="http://schemas.openxmlformats.org/officeDocument/2006/relationships/slideLayout" Target="../slideLayouts/slideLayout219.xml"/><Relationship Id="rId43" Type="http://schemas.openxmlformats.org/officeDocument/2006/relationships/slideLayout" Target="../slideLayouts/slideLayout227.xml"/><Relationship Id="rId48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192.xml"/><Relationship Id="rId51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5" Type="http://schemas.openxmlformats.org/officeDocument/2006/relationships/slideLayout" Target="../slideLayouts/slideLayout209.xml"/><Relationship Id="rId33" Type="http://schemas.openxmlformats.org/officeDocument/2006/relationships/slideLayout" Target="../slideLayouts/slideLayout217.xml"/><Relationship Id="rId38" Type="http://schemas.openxmlformats.org/officeDocument/2006/relationships/slideLayout" Target="../slideLayouts/slideLayout222.xml"/><Relationship Id="rId4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04.xml"/><Relationship Id="rId41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99.xml"/><Relationship Id="rId23" Type="http://schemas.openxmlformats.org/officeDocument/2006/relationships/slideLayout" Target="../slideLayouts/slideLayout207.xml"/><Relationship Id="rId28" Type="http://schemas.openxmlformats.org/officeDocument/2006/relationships/slideLayout" Target="../slideLayouts/slideLayout212.xml"/><Relationship Id="rId36" Type="http://schemas.openxmlformats.org/officeDocument/2006/relationships/slideLayout" Target="../slideLayouts/slideLayout220.xml"/><Relationship Id="rId49" Type="http://schemas.openxmlformats.org/officeDocument/2006/relationships/slideLayout" Target="../slideLayouts/slideLayout233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42" Type="http://schemas.openxmlformats.org/officeDocument/2006/relationships/slideLayout" Target="../slideLayouts/slideLayout280.xml"/><Relationship Id="rId47" Type="http://schemas.openxmlformats.org/officeDocument/2006/relationships/slideLayout" Target="../slideLayouts/slideLayout285.xml"/><Relationship Id="rId63" Type="http://schemas.openxmlformats.org/officeDocument/2006/relationships/slideLayout" Target="../slideLayouts/slideLayout301.xml"/><Relationship Id="rId68" Type="http://schemas.openxmlformats.org/officeDocument/2006/relationships/slideLayout" Target="../slideLayouts/slideLayout306.xml"/><Relationship Id="rId16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53" Type="http://schemas.openxmlformats.org/officeDocument/2006/relationships/slideLayout" Target="../slideLayouts/slideLayout291.xml"/><Relationship Id="rId58" Type="http://schemas.openxmlformats.org/officeDocument/2006/relationships/slideLayout" Target="../slideLayouts/slideLayout296.xml"/><Relationship Id="rId74" Type="http://schemas.openxmlformats.org/officeDocument/2006/relationships/slideLayout" Target="../slideLayouts/slideLayout312.xml"/><Relationship Id="rId79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99.xml"/><Relationship Id="rId82" Type="http://schemas.openxmlformats.org/officeDocument/2006/relationships/slideLayout" Target="../slideLayouts/slideLayout320.xml"/><Relationship Id="rId19" Type="http://schemas.openxmlformats.org/officeDocument/2006/relationships/slideLayout" Target="../slideLayouts/slideLayout25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48" Type="http://schemas.openxmlformats.org/officeDocument/2006/relationships/slideLayout" Target="../slideLayouts/slideLayout286.xml"/><Relationship Id="rId56" Type="http://schemas.openxmlformats.org/officeDocument/2006/relationships/slideLayout" Target="../slideLayouts/slideLayout294.xml"/><Relationship Id="rId64" Type="http://schemas.openxmlformats.org/officeDocument/2006/relationships/slideLayout" Target="../slideLayouts/slideLayout302.xml"/><Relationship Id="rId69" Type="http://schemas.openxmlformats.org/officeDocument/2006/relationships/slideLayout" Target="../slideLayouts/slideLayout307.xml"/><Relationship Id="rId77" Type="http://schemas.openxmlformats.org/officeDocument/2006/relationships/slideLayout" Target="../slideLayouts/slideLayout315.xml"/><Relationship Id="rId8" Type="http://schemas.openxmlformats.org/officeDocument/2006/relationships/slideLayout" Target="../slideLayouts/slideLayout246.xml"/><Relationship Id="rId51" Type="http://schemas.openxmlformats.org/officeDocument/2006/relationships/slideLayout" Target="../slideLayouts/slideLayout289.xml"/><Relationship Id="rId72" Type="http://schemas.openxmlformats.org/officeDocument/2006/relationships/slideLayout" Target="../slideLayouts/slideLayout310.xml"/><Relationship Id="rId80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46" Type="http://schemas.openxmlformats.org/officeDocument/2006/relationships/slideLayout" Target="../slideLayouts/slideLayout284.xml"/><Relationship Id="rId59" Type="http://schemas.openxmlformats.org/officeDocument/2006/relationships/slideLayout" Target="../slideLayouts/slideLayout297.xml"/><Relationship Id="rId67" Type="http://schemas.openxmlformats.org/officeDocument/2006/relationships/slideLayout" Target="../slideLayouts/slideLayout305.xml"/><Relationship Id="rId20" Type="http://schemas.openxmlformats.org/officeDocument/2006/relationships/slideLayout" Target="../slideLayouts/slideLayout258.xml"/><Relationship Id="rId41" Type="http://schemas.openxmlformats.org/officeDocument/2006/relationships/slideLayout" Target="../slideLayouts/slideLayout279.xml"/><Relationship Id="rId54" Type="http://schemas.openxmlformats.org/officeDocument/2006/relationships/slideLayout" Target="../slideLayouts/slideLayout292.xml"/><Relationship Id="rId62" Type="http://schemas.openxmlformats.org/officeDocument/2006/relationships/slideLayout" Target="../slideLayouts/slideLayout300.xml"/><Relationship Id="rId70" Type="http://schemas.openxmlformats.org/officeDocument/2006/relationships/slideLayout" Target="../slideLayouts/slideLayout308.xml"/><Relationship Id="rId75" Type="http://schemas.openxmlformats.org/officeDocument/2006/relationships/slideLayout" Target="../slideLayouts/slideLayout313.xml"/><Relationship Id="rId83" Type="http://schemas.openxmlformats.org/officeDocument/2006/relationships/theme" Target="../theme/theme5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49" Type="http://schemas.openxmlformats.org/officeDocument/2006/relationships/slideLayout" Target="../slideLayouts/slideLayout287.xml"/><Relationship Id="rId57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9.xml"/><Relationship Id="rId44" Type="http://schemas.openxmlformats.org/officeDocument/2006/relationships/slideLayout" Target="../slideLayouts/slideLayout282.xml"/><Relationship Id="rId52" Type="http://schemas.openxmlformats.org/officeDocument/2006/relationships/slideLayout" Target="../slideLayouts/slideLayout290.xml"/><Relationship Id="rId60" Type="http://schemas.openxmlformats.org/officeDocument/2006/relationships/slideLayout" Target="../slideLayouts/slideLayout298.xml"/><Relationship Id="rId65" Type="http://schemas.openxmlformats.org/officeDocument/2006/relationships/slideLayout" Target="../slideLayouts/slideLayout303.xml"/><Relationship Id="rId73" Type="http://schemas.openxmlformats.org/officeDocument/2006/relationships/slideLayout" Target="../slideLayouts/slideLayout311.xml"/><Relationship Id="rId78" Type="http://schemas.openxmlformats.org/officeDocument/2006/relationships/slideLayout" Target="../slideLayouts/slideLayout316.xml"/><Relationship Id="rId81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39" Type="http://schemas.openxmlformats.org/officeDocument/2006/relationships/slideLayout" Target="../slideLayouts/slideLayout277.xml"/><Relationship Id="rId34" Type="http://schemas.openxmlformats.org/officeDocument/2006/relationships/slideLayout" Target="../slideLayouts/slideLayout272.xml"/><Relationship Id="rId50" Type="http://schemas.openxmlformats.org/officeDocument/2006/relationships/slideLayout" Target="../slideLayouts/slideLayout288.xml"/><Relationship Id="rId55" Type="http://schemas.openxmlformats.org/officeDocument/2006/relationships/slideLayout" Target="../slideLayouts/slideLayout293.xml"/><Relationship Id="rId76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245.xml"/><Relationship Id="rId71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40.xml"/><Relationship Id="rId29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62.xml"/><Relationship Id="rId40" Type="http://schemas.openxmlformats.org/officeDocument/2006/relationships/slideLayout" Target="../slideLayouts/slideLayout278.xml"/><Relationship Id="rId45" Type="http://schemas.openxmlformats.org/officeDocument/2006/relationships/slideLayout" Target="../slideLayouts/slideLayout283.xml"/><Relationship Id="rId66" Type="http://schemas.openxmlformats.org/officeDocument/2006/relationships/slideLayout" Target="../slideLayouts/slideLayout30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3.xml"/><Relationship Id="rId18" Type="http://schemas.openxmlformats.org/officeDocument/2006/relationships/slideLayout" Target="../slideLayouts/slideLayout338.xml"/><Relationship Id="rId26" Type="http://schemas.openxmlformats.org/officeDocument/2006/relationships/slideLayout" Target="../slideLayouts/slideLayout346.xml"/><Relationship Id="rId39" Type="http://schemas.openxmlformats.org/officeDocument/2006/relationships/slideLayout" Target="../slideLayouts/slideLayout359.xml"/><Relationship Id="rId21" Type="http://schemas.openxmlformats.org/officeDocument/2006/relationships/slideLayout" Target="../slideLayouts/slideLayout341.xml"/><Relationship Id="rId34" Type="http://schemas.openxmlformats.org/officeDocument/2006/relationships/slideLayout" Target="../slideLayouts/slideLayout354.xml"/><Relationship Id="rId42" Type="http://schemas.openxmlformats.org/officeDocument/2006/relationships/slideLayout" Target="../slideLayouts/slideLayout362.xml"/><Relationship Id="rId47" Type="http://schemas.openxmlformats.org/officeDocument/2006/relationships/slideLayout" Target="../slideLayouts/slideLayout367.xml"/><Relationship Id="rId50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27.xml"/><Relationship Id="rId2" Type="http://schemas.openxmlformats.org/officeDocument/2006/relationships/slideLayout" Target="../slideLayouts/slideLayout322.xml"/><Relationship Id="rId16" Type="http://schemas.openxmlformats.org/officeDocument/2006/relationships/slideLayout" Target="../slideLayouts/slideLayout336.xml"/><Relationship Id="rId29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31.xml"/><Relationship Id="rId24" Type="http://schemas.openxmlformats.org/officeDocument/2006/relationships/slideLayout" Target="../slideLayouts/slideLayout344.xml"/><Relationship Id="rId32" Type="http://schemas.openxmlformats.org/officeDocument/2006/relationships/slideLayout" Target="../slideLayouts/slideLayout352.xml"/><Relationship Id="rId37" Type="http://schemas.openxmlformats.org/officeDocument/2006/relationships/slideLayout" Target="../slideLayouts/slideLayout357.xml"/><Relationship Id="rId40" Type="http://schemas.openxmlformats.org/officeDocument/2006/relationships/slideLayout" Target="../slideLayouts/slideLayout360.xml"/><Relationship Id="rId45" Type="http://schemas.openxmlformats.org/officeDocument/2006/relationships/slideLayout" Target="../slideLayouts/slideLayout365.xml"/><Relationship Id="rId53" Type="http://schemas.openxmlformats.org/officeDocument/2006/relationships/slideLayout" Target="../slideLayouts/slideLayout373.xml"/><Relationship Id="rId5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30.xml"/><Relationship Id="rId19" Type="http://schemas.openxmlformats.org/officeDocument/2006/relationships/slideLayout" Target="../slideLayouts/slideLayout339.xml"/><Relationship Id="rId31" Type="http://schemas.openxmlformats.org/officeDocument/2006/relationships/slideLayout" Target="../slideLayouts/slideLayout351.xml"/><Relationship Id="rId44" Type="http://schemas.openxmlformats.org/officeDocument/2006/relationships/slideLayout" Target="../slideLayouts/slideLayout364.xml"/><Relationship Id="rId52" Type="http://schemas.openxmlformats.org/officeDocument/2006/relationships/slideLayout" Target="../slideLayouts/slideLayout372.xml"/><Relationship Id="rId4" Type="http://schemas.openxmlformats.org/officeDocument/2006/relationships/slideLayout" Target="../slideLayouts/slideLayout324.xml"/><Relationship Id="rId9" Type="http://schemas.openxmlformats.org/officeDocument/2006/relationships/slideLayout" Target="../slideLayouts/slideLayout329.xml"/><Relationship Id="rId14" Type="http://schemas.openxmlformats.org/officeDocument/2006/relationships/slideLayout" Target="../slideLayouts/slideLayout334.xml"/><Relationship Id="rId22" Type="http://schemas.openxmlformats.org/officeDocument/2006/relationships/slideLayout" Target="../slideLayouts/slideLayout342.xml"/><Relationship Id="rId27" Type="http://schemas.openxmlformats.org/officeDocument/2006/relationships/slideLayout" Target="../slideLayouts/slideLayout347.xml"/><Relationship Id="rId30" Type="http://schemas.openxmlformats.org/officeDocument/2006/relationships/slideLayout" Target="../slideLayouts/slideLayout350.xml"/><Relationship Id="rId35" Type="http://schemas.openxmlformats.org/officeDocument/2006/relationships/slideLayout" Target="../slideLayouts/slideLayout355.xml"/><Relationship Id="rId43" Type="http://schemas.openxmlformats.org/officeDocument/2006/relationships/slideLayout" Target="../slideLayouts/slideLayout363.xml"/><Relationship Id="rId48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28.xml"/><Relationship Id="rId51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23.xml"/><Relationship Id="rId12" Type="http://schemas.openxmlformats.org/officeDocument/2006/relationships/slideLayout" Target="../slideLayouts/slideLayout332.xml"/><Relationship Id="rId17" Type="http://schemas.openxmlformats.org/officeDocument/2006/relationships/slideLayout" Target="../slideLayouts/slideLayout337.xml"/><Relationship Id="rId25" Type="http://schemas.openxmlformats.org/officeDocument/2006/relationships/slideLayout" Target="../slideLayouts/slideLayout345.xml"/><Relationship Id="rId33" Type="http://schemas.openxmlformats.org/officeDocument/2006/relationships/slideLayout" Target="../slideLayouts/slideLayout353.xml"/><Relationship Id="rId38" Type="http://schemas.openxmlformats.org/officeDocument/2006/relationships/slideLayout" Target="../slideLayouts/slideLayout358.xml"/><Relationship Id="rId46" Type="http://schemas.openxmlformats.org/officeDocument/2006/relationships/slideLayout" Target="../slideLayouts/slideLayout366.xml"/><Relationship Id="rId20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61.xml"/><Relationship Id="rId54" Type="http://schemas.openxmlformats.org/officeDocument/2006/relationships/theme" Target="../theme/theme6.xml"/><Relationship Id="rId1" Type="http://schemas.openxmlformats.org/officeDocument/2006/relationships/slideLayout" Target="../slideLayouts/slideLayout321.xml"/><Relationship Id="rId6" Type="http://schemas.openxmlformats.org/officeDocument/2006/relationships/slideLayout" Target="../slideLayouts/slideLayout326.xml"/><Relationship Id="rId15" Type="http://schemas.openxmlformats.org/officeDocument/2006/relationships/slideLayout" Target="../slideLayouts/slideLayout335.xml"/><Relationship Id="rId23" Type="http://schemas.openxmlformats.org/officeDocument/2006/relationships/slideLayout" Target="../slideLayouts/slideLayout343.xml"/><Relationship Id="rId28" Type="http://schemas.openxmlformats.org/officeDocument/2006/relationships/slideLayout" Target="../slideLayouts/slideLayout348.xml"/><Relationship Id="rId36" Type="http://schemas.openxmlformats.org/officeDocument/2006/relationships/slideLayout" Target="../slideLayouts/slideLayout356.xml"/><Relationship Id="rId49" Type="http://schemas.openxmlformats.org/officeDocument/2006/relationships/slideLayout" Target="../slideLayouts/slideLayout36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6.xml"/><Relationship Id="rId18" Type="http://schemas.openxmlformats.org/officeDocument/2006/relationships/slideLayout" Target="../slideLayouts/slideLayout391.xml"/><Relationship Id="rId26" Type="http://schemas.openxmlformats.org/officeDocument/2006/relationships/slideLayout" Target="../slideLayouts/slideLayout399.xml"/><Relationship Id="rId21" Type="http://schemas.openxmlformats.org/officeDocument/2006/relationships/slideLayout" Target="../slideLayouts/slideLayout394.xml"/><Relationship Id="rId34" Type="http://schemas.openxmlformats.org/officeDocument/2006/relationships/slideLayout" Target="../slideLayouts/slideLayout407.xml"/><Relationship Id="rId7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5.xml"/><Relationship Id="rId17" Type="http://schemas.openxmlformats.org/officeDocument/2006/relationships/slideLayout" Target="../slideLayouts/slideLayout390.xml"/><Relationship Id="rId25" Type="http://schemas.openxmlformats.org/officeDocument/2006/relationships/slideLayout" Target="../slideLayouts/slideLayout398.xml"/><Relationship Id="rId33" Type="http://schemas.openxmlformats.org/officeDocument/2006/relationships/slideLayout" Target="../slideLayouts/slideLayout406.xml"/><Relationship Id="rId38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375.xml"/><Relationship Id="rId16" Type="http://schemas.openxmlformats.org/officeDocument/2006/relationships/slideLayout" Target="../slideLayouts/slideLayout389.xml"/><Relationship Id="rId20" Type="http://schemas.openxmlformats.org/officeDocument/2006/relationships/slideLayout" Target="../slideLayouts/slideLayout393.xml"/><Relationship Id="rId29" Type="http://schemas.openxmlformats.org/officeDocument/2006/relationships/slideLayout" Target="../slideLayouts/slideLayout402.xml"/><Relationship Id="rId1" Type="http://schemas.openxmlformats.org/officeDocument/2006/relationships/slideLayout" Target="../slideLayouts/slideLayout374.xml"/><Relationship Id="rId6" Type="http://schemas.openxmlformats.org/officeDocument/2006/relationships/slideLayout" Target="../slideLayouts/slideLayout379.xml"/><Relationship Id="rId11" Type="http://schemas.openxmlformats.org/officeDocument/2006/relationships/slideLayout" Target="../slideLayouts/slideLayout384.xml"/><Relationship Id="rId24" Type="http://schemas.openxmlformats.org/officeDocument/2006/relationships/slideLayout" Target="../slideLayouts/slideLayout397.xml"/><Relationship Id="rId32" Type="http://schemas.openxmlformats.org/officeDocument/2006/relationships/slideLayout" Target="../slideLayouts/slideLayout405.xml"/><Relationship Id="rId37" Type="http://schemas.openxmlformats.org/officeDocument/2006/relationships/hyperlink" Target="https://www.linkedin.com/" TargetMode="External"/><Relationship Id="rId5" Type="http://schemas.openxmlformats.org/officeDocument/2006/relationships/slideLayout" Target="../slideLayouts/slideLayout378.xml"/><Relationship Id="rId15" Type="http://schemas.openxmlformats.org/officeDocument/2006/relationships/slideLayout" Target="../slideLayouts/slideLayout388.xml"/><Relationship Id="rId23" Type="http://schemas.openxmlformats.org/officeDocument/2006/relationships/slideLayout" Target="../slideLayouts/slideLayout396.xml"/><Relationship Id="rId28" Type="http://schemas.openxmlformats.org/officeDocument/2006/relationships/slideLayout" Target="../slideLayouts/slideLayout401.xml"/><Relationship Id="rId36" Type="http://schemas.openxmlformats.org/officeDocument/2006/relationships/hyperlink" Target="https://www.facebook.com/" TargetMode="External"/><Relationship Id="rId10" Type="http://schemas.openxmlformats.org/officeDocument/2006/relationships/slideLayout" Target="../slideLayouts/slideLayout383.xml"/><Relationship Id="rId19" Type="http://schemas.openxmlformats.org/officeDocument/2006/relationships/slideLayout" Target="../slideLayouts/slideLayout392.xml"/><Relationship Id="rId31" Type="http://schemas.openxmlformats.org/officeDocument/2006/relationships/slideLayout" Target="../slideLayouts/slideLayout404.xml"/><Relationship Id="rId4" Type="http://schemas.openxmlformats.org/officeDocument/2006/relationships/slideLayout" Target="../slideLayouts/slideLayout377.xml"/><Relationship Id="rId9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87.xml"/><Relationship Id="rId22" Type="http://schemas.openxmlformats.org/officeDocument/2006/relationships/slideLayout" Target="../slideLayouts/slideLayout395.xml"/><Relationship Id="rId27" Type="http://schemas.openxmlformats.org/officeDocument/2006/relationships/slideLayout" Target="../slideLayouts/slideLayout400.xml"/><Relationship Id="rId30" Type="http://schemas.openxmlformats.org/officeDocument/2006/relationships/slideLayout" Target="../slideLayouts/slideLayout403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381.xml"/><Relationship Id="rId3" Type="http://schemas.openxmlformats.org/officeDocument/2006/relationships/slideLayout" Target="../slideLayouts/slideLayout37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0.xml"/><Relationship Id="rId18" Type="http://schemas.openxmlformats.org/officeDocument/2006/relationships/slideLayout" Target="../slideLayouts/slideLayout425.xml"/><Relationship Id="rId26" Type="http://schemas.openxmlformats.org/officeDocument/2006/relationships/slideLayout" Target="../slideLayouts/slideLayout433.xml"/><Relationship Id="rId39" Type="http://schemas.openxmlformats.org/officeDocument/2006/relationships/slideLayout" Target="../slideLayouts/slideLayout446.xml"/><Relationship Id="rId21" Type="http://schemas.openxmlformats.org/officeDocument/2006/relationships/slideLayout" Target="../slideLayouts/slideLayout428.xml"/><Relationship Id="rId34" Type="http://schemas.openxmlformats.org/officeDocument/2006/relationships/slideLayout" Target="../slideLayouts/slideLayout441.xml"/><Relationship Id="rId42" Type="http://schemas.openxmlformats.org/officeDocument/2006/relationships/slideLayout" Target="../slideLayouts/slideLayout449.xml"/><Relationship Id="rId47" Type="http://schemas.openxmlformats.org/officeDocument/2006/relationships/slideLayout" Target="../slideLayouts/slideLayout454.xml"/><Relationship Id="rId50" Type="http://schemas.openxmlformats.org/officeDocument/2006/relationships/slideLayout" Target="../slideLayouts/slideLayout457.xml"/><Relationship Id="rId55" Type="http://schemas.openxmlformats.org/officeDocument/2006/relationships/hyperlink" Target="https://www.linkedin.com/" TargetMode="External"/><Relationship Id="rId7" Type="http://schemas.openxmlformats.org/officeDocument/2006/relationships/slideLayout" Target="../slideLayouts/slideLayout414.xml"/><Relationship Id="rId2" Type="http://schemas.openxmlformats.org/officeDocument/2006/relationships/slideLayout" Target="../slideLayouts/slideLayout409.xml"/><Relationship Id="rId16" Type="http://schemas.openxmlformats.org/officeDocument/2006/relationships/slideLayout" Target="../slideLayouts/slideLayout423.xml"/><Relationship Id="rId29" Type="http://schemas.openxmlformats.org/officeDocument/2006/relationships/slideLayout" Target="../slideLayouts/slideLayout436.xml"/><Relationship Id="rId11" Type="http://schemas.openxmlformats.org/officeDocument/2006/relationships/slideLayout" Target="../slideLayouts/slideLayout418.xml"/><Relationship Id="rId24" Type="http://schemas.openxmlformats.org/officeDocument/2006/relationships/slideLayout" Target="../slideLayouts/slideLayout431.xml"/><Relationship Id="rId32" Type="http://schemas.openxmlformats.org/officeDocument/2006/relationships/slideLayout" Target="../slideLayouts/slideLayout439.xml"/><Relationship Id="rId37" Type="http://schemas.openxmlformats.org/officeDocument/2006/relationships/slideLayout" Target="../slideLayouts/slideLayout444.xml"/><Relationship Id="rId40" Type="http://schemas.openxmlformats.org/officeDocument/2006/relationships/slideLayout" Target="../slideLayouts/slideLayout447.xml"/><Relationship Id="rId45" Type="http://schemas.openxmlformats.org/officeDocument/2006/relationships/slideLayout" Target="../slideLayouts/slideLayout452.xml"/><Relationship Id="rId53" Type="http://schemas.openxmlformats.org/officeDocument/2006/relationships/theme" Target="../theme/theme8.xml"/><Relationship Id="rId5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417.xml"/><Relationship Id="rId19" Type="http://schemas.openxmlformats.org/officeDocument/2006/relationships/slideLayout" Target="../slideLayouts/slideLayout426.xml"/><Relationship Id="rId31" Type="http://schemas.openxmlformats.org/officeDocument/2006/relationships/slideLayout" Target="../slideLayouts/slideLayout438.xml"/><Relationship Id="rId44" Type="http://schemas.openxmlformats.org/officeDocument/2006/relationships/slideLayout" Target="../slideLayouts/slideLayout451.xml"/><Relationship Id="rId52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11.xml"/><Relationship Id="rId9" Type="http://schemas.openxmlformats.org/officeDocument/2006/relationships/slideLayout" Target="../slideLayouts/slideLayout416.xml"/><Relationship Id="rId14" Type="http://schemas.openxmlformats.org/officeDocument/2006/relationships/slideLayout" Target="../slideLayouts/slideLayout421.xml"/><Relationship Id="rId22" Type="http://schemas.openxmlformats.org/officeDocument/2006/relationships/slideLayout" Target="../slideLayouts/slideLayout429.xml"/><Relationship Id="rId27" Type="http://schemas.openxmlformats.org/officeDocument/2006/relationships/slideLayout" Target="../slideLayouts/slideLayout434.xml"/><Relationship Id="rId30" Type="http://schemas.openxmlformats.org/officeDocument/2006/relationships/slideLayout" Target="../slideLayouts/slideLayout437.xml"/><Relationship Id="rId35" Type="http://schemas.openxmlformats.org/officeDocument/2006/relationships/slideLayout" Target="../slideLayouts/slideLayout442.xml"/><Relationship Id="rId43" Type="http://schemas.openxmlformats.org/officeDocument/2006/relationships/slideLayout" Target="../slideLayouts/slideLayout450.xml"/><Relationship Id="rId48" Type="http://schemas.openxmlformats.org/officeDocument/2006/relationships/slideLayout" Target="../slideLayouts/slideLayout455.xml"/><Relationship Id="rId56" Type="http://schemas.openxmlformats.org/officeDocument/2006/relationships/hyperlink" Target="https://twitter.com/" TargetMode="External"/><Relationship Id="rId8" Type="http://schemas.openxmlformats.org/officeDocument/2006/relationships/slideLayout" Target="../slideLayouts/slideLayout415.xml"/><Relationship Id="rId51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10.xml"/><Relationship Id="rId12" Type="http://schemas.openxmlformats.org/officeDocument/2006/relationships/slideLayout" Target="../slideLayouts/slideLayout419.xml"/><Relationship Id="rId17" Type="http://schemas.openxmlformats.org/officeDocument/2006/relationships/slideLayout" Target="../slideLayouts/slideLayout424.xml"/><Relationship Id="rId25" Type="http://schemas.openxmlformats.org/officeDocument/2006/relationships/slideLayout" Target="../slideLayouts/slideLayout432.xml"/><Relationship Id="rId33" Type="http://schemas.openxmlformats.org/officeDocument/2006/relationships/slideLayout" Target="../slideLayouts/slideLayout440.xml"/><Relationship Id="rId38" Type="http://schemas.openxmlformats.org/officeDocument/2006/relationships/slideLayout" Target="../slideLayouts/slideLayout445.xml"/><Relationship Id="rId46" Type="http://schemas.openxmlformats.org/officeDocument/2006/relationships/slideLayout" Target="../slideLayouts/slideLayout453.xml"/><Relationship Id="rId20" Type="http://schemas.openxmlformats.org/officeDocument/2006/relationships/slideLayout" Target="../slideLayouts/slideLayout427.xml"/><Relationship Id="rId41" Type="http://schemas.openxmlformats.org/officeDocument/2006/relationships/slideLayout" Target="../slideLayouts/slideLayout448.xml"/><Relationship Id="rId54" Type="http://schemas.openxmlformats.org/officeDocument/2006/relationships/hyperlink" Target="https://www.facebook.com/" TargetMode="External"/><Relationship Id="rId1" Type="http://schemas.openxmlformats.org/officeDocument/2006/relationships/slideLayout" Target="../slideLayouts/slideLayout408.xml"/><Relationship Id="rId6" Type="http://schemas.openxmlformats.org/officeDocument/2006/relationships/slideLayout" Target="../slideLayouts/slideLayout413.xml"/><Relationship Id="rId15" Type="http://schemas.openxmlformats.org/officeDocument/2006/relationships/slideLayout" Target="../slideLayouts/slideLayout422.xml"/><Relationship Id="rId23" Type="http://schemas.openxmlformats.org/officeDocument/2006/relationships/slideLayout" Target="../slideLayouts/slideLayout430.xml"/><Relationship Id="rId28" Type="http://schemas.openxmlformats.org/officeDocument/2006/relationships/slideLayout" Target="../slideLayouts/slideLayout435.xml"/><Relationship Id="rId36" Type="http://schemas.openxmlformats.org/officeDocument/2006/relationships/slideLayout" Target="../slideLayouts/slideLayout443.xml"/><Relationship Id="rId49" Type="http://schemas.openxmlformats.org/officeDocument/2006/relationships/slideLayout" Target="../slideLayouts/slideLayout45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slideLayout" Target="../slideLayouts/slideLayout462.xml"/><Relationship Id="rId7" Type="http://schemas.openxmlformats.org/officeDocument/2006/relationships/hyperlink" Target="https://www.linkedin.com/" TargetMode="External"/><Relationship Id="rId2" Type="http://schemas.openxmlformats.org/officeDocument/2006/relationships/slideLayout" Target="../slideLayouts/slideLayout461.xml"/><Relationship Id="rId1" Type="http://schemas.openxmlformats.org/officeDocument/2006/relationships/slideLayout" Target="../slideLayouts/slideLayout460.xml"/><Relationship Id="rId6" Type="http://schemas.openxmlformats.org/officeDocument/2006/relationships/hyperlink" Target="https://www.facebook.com/" TargetMode="Externa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0F637-39BC-413B-92B5-921A8A832E4F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5B773D-D380-4D28-842C-CAEB2EA06CFE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06F911-4D41-42F8-A22A-93B4C580A4FA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22" name="Rectangle 21">
            <a:hlinkClick r:id="rId61"/>
            <a:extLst>
              <a:ext uri="{FF2B5EF4-FFF2-40B4-BE49-F238E27FC236}">
                <a16:creationId xmlns:a16="http://schemas.microsoft.com/office/drawing/2014/main" id="{C1A05CED-D825-4423-B437-E98239752205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62"/>
            <a:extLst>
              <a:ext uri="{FF2B5EF4-FFF2-40B4-BE49-F238E27FC236}">
                <a16:creationId xmlns:a16="http://schemas.microsoft.com/office/drawing/2014/main" id="{C3BFFE27-40D7-4368-A3B4-782C986B1372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63"/>
            <a:extLst>
              <a:ext uri="{FF2B5EF4-FFF2-40B4-BE49-F238E27FC236}">
                <a16:creationId xmlns:a16="http://schemas.microsoft.com/office/drawing/2014/main" id="{3EC3E93D-FF4A-45D0-B764-196D70240EE1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2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4225" r:id="rId56"/>
    <p:sldLayoutId id="2147484226" r:id="rId57"/>
    <p:sldLayoutId id="2147484227" r:id="rId58"/>
    <p:sldLayoutId id="2147484228" r:id="rId5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3BEE53-D0C0-46ED-87CD-542C49A5D48D}"/>
              </a:ext>
            </a:extLst>
          </p:cNvPr>
          <p:cNvSpPr/>
          <p:nvPr/>
        </p:nvSpPr>
        <p:spPr>
          <a:xfrm rot="5400000">
            <a:off x="-4141904" y="-1722485"/>
            <a:ext cx="9645422" cy="9644166"/>
          </a:xfrm>
          <a:prstGeom prst="roundRect">
            <a:avLst>
              <a:gd name="adj" fmla="val 429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2F5B1D-3438-4931-AE39-D1E058B1ACC7}"/>
              </a:ext>
            </a:extLst>
          </p:cNvPr>
          <p:cNvSpPr/>
          <p:nvPr/>
        </p:nvSpPr>
        <p:spPr>
          <a:xfrm rot="2700000">
            <a:off x="-5668722" y="-1722484"/>
            <a:ext cx="9645422" cy="9644166"/>
          </a:xfrm>
          <a:prstGeom prst="roundRect">
            <a:avLst>
              <a:gd name="adj" fmla="val 41785"/>
            </a:avLst>
          </a:prstGeom>
          <a:solidFill>
            <a:schemeClr val="tx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D860D2-E8F4-4DB0-AA5F-816536553540}"/>
              </a:ext>
            </a:extLst>
          </p:cNvPr>
          <p:cNvSpPr/>
          <p:nvPr/>
        </p:nvSpPr>
        <p:spPr>
          <a:xfrm rot="2700000">
            <a:off x="4855017" y="-1482419"/>
            <a:ext cx="9645422" cy="9644166"/>
          </a:xfrm>
          <a:prstGeom prst="roundRect">
            <a:avLst>
              <a:gd name="adj" fmla="val 4262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E85849-FF77-4713-8AA2-8ED391EAC4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bg1"/>
                </a:solidFill>
              </a:rPr>
              <a:t> presentation to </a:t>
            </a:r>
            <a:r>
              <a:rPr lang="en-US" sz="1000" b="0">
                <a:solidFill>
                  <a:schemeClr val="bg1"/>
                </a:solidFill>
              </a:rPr>
              <a:t>DesignBall</a:t>
            </a:r>
            <a:r>
              <a:rPr lang="en-US" sz="1000">
                <a:solidFill>
                  <a:schemeClr val="bg1"/>
                </a:solidFill>
              </a:rPr>
              <a:t>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AFA1E8-D14D-4219-B2C8-8D5A47A5185F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960FB0-8447-4FCD-A581-62E51B5D0165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FFAEDF-0E56-47A5-BA3A-F6274E35E997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F6447D-2811-4A41-8421-1C9ED5806297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43F20EBF-87D3-43C1-9BFD-DD7947B9BB5B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8B37-0B38-49EC-AADB-97F50C301C46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B6968E-E569-416C-81B9-2DAE0B778AAB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AEE1A5-30F5-44F8-BB95-30518850BC84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6" name="Rectangle 35">
            <a:hlinkClick r:id="rId6"/>
            <a:extLst>
              <a:ext uri="{FF2B5EF4-FFF2-40B4-BE49-F238E27FC236}">
                <a16:creationId xmlns:a16="http://schemas.microsoft.com/office/drawing/2014/main" id="{5C495195-C8DB-4683-AE3A-416735EDBDC5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7" name="Rectangle 36">
            <a:hlinkClick r:id="rId7"/>
            <a:extLst>
              <a:ext uri="{FF2B5EF4-FFF2-40B4-BE49-F238E27FC236}">
                <a16:creationId xmlns:a16="http://schemas.microsoft.com/office/drawing/2014/main" id="{C4EFF9EF-EF3C-4431-BA59-A45F6F6334BC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8" name="Rectangle 37">
            <a:hlinkClick r:id="rId8"/>
            <a:extLst>
              <a:ext uri="{FF2B5EF4-FFF2-40B4-BE49-F238E27FC236}">
                <a16:creationId xmlns:a16="http://schemas.microsoft.com/office/drawing/2014/main" id="{C20E70F6-BC74-4510-80BB-74FC20CF63AA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9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32" r:id="rId2"/>
    <p:sldLayoutId id="2147484133" r:id="rId3"/>
    <p:sldLayoutId id="2147484134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1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37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  <p:sldLayoutId id="2147484154" r:id="rId19"/>
    <p:sldLayoutId id="2147484155" r:id="rId20"/>
    <p:sldLayoutId id="2147484156" r:id="rId21"/>
    <p:sldLayoutId id="2147484157" r:id="rId22"/>
    <p:sldLayoutId id="2147484158" r:id="rId23"/>
    <p:sldLayoutId id="2147484159" r:id="rId24"/>
    <p:sldLayoutId id="2147484160" r:id="rId25"/>
    <p:sldLayoutId id="2147484161" r:id="rId26"/>
    <p:sldLayoutId id="2147484162" r:id="rId27"/>
    <p:sldLayoutId id="2147484163" r:id="rId28"/>
    <p:sldLayoutId id="2147484164" r:id="rId29"/>
    <p:sldLayoutId id="2147484165" r:id="rId30"/>
    <p:sldLayoutId id="2147484166" r:id="rId31"/>
    <p:sldLayoutId id="2147484167" r:id="rId32"/>
    <p:sldLayoutId id="2147484168" r:id="rId33"/>
    <p:sldLayoutId id="2147484169" r:id="rId34"/>
    <p:sldLayoutId id="2147484170" r:id="rId35"/>
    <p:sldLayoutId id="2147484171" r:id="rId36"/>
    <p:sldLayoutId id="2147484172" r:id="rId37"/>
    <p:sldLayoutId id="2147484173" r:id="rId38"/>
    <p:sldLayoutId id="2147484174" r:id="rId39"/>
    <p:sldLayoutId id="2147484175" r:id="rId40"/>
    <p:sldLayoutId id="2147484176" r:id="rId41"/>
    <p:sldLayoutId id="2147484177" r:id="rId42"/>
    <p:sldLayoutId id="2147484178" r:id="rId43"/>
    <p:sldLayoutId id="2147484179" r:id="rId44"/>
    <p:sldLayoutId id="2147484180" r:id="rId45"/>
    <p:sldLayoutId id="2147484181" r:id="rId46"/>
    <p:sldLayoutId id="2147484182" r:id="rId47"/>
    <p:sldLayoutId id="2147484183" r:id="rId48"/>
    <p:sldLayoutId id="2147484184" r:id="rId49"/>
    <p:sldLayoutId id="2147484185" r:id="rId50"/>
    <p:sldLayoutId id="2147484186" r:id="rId51"/>
    <p:sldLayoutId id="2147484187" r:id="rId52"/>
    <p:sldLayoutId id="2147484188" r:id="rId53"/>
    <p:sldLayoutId id="2147484189" r:id="rId54"/>
    <p:sldLayoutId id="2147484190" r:id="rId55"/>
    <p:sldLayoutId id="2147484191" r:id="rId56"/>
    <p:sldLayoutId id="2147484192" r:id="rId57"/>
    <p:sldLayoutId id="2147484193" r:id="rId58"/>
    <p:sldLayoutId id="2147484194" r:id="rId59"/>
    <p:sldLayoutId id="2147484195" r:id="rId60"/>
    <p:sldLayoutId id="2147484196" r:id="rId61"/>
    <p:sldLayoutId id="2147484197" r:id="rId62"/>
    <p:sldLayoutId id="2147484198" r:id="rId63"/>
    <p:sldLayoutId id="2147484199" r:id="rId64"/>
    <p:sldLayoutId id="2147484200" r:id="rId65"/>
    <p:sldLayoutId id="2147484201" r:id="rId66"/>
    <p:sldLayoutId id="2147484202" r:id="rId67"/>
    <p:sldLayoutId id="2147484203" r:id="rId68"/>
    <p:sldLayoutId id="2147484204" r:id="rId69"/>
    <p:sldLayoutId id="2147484205" r:id="rId70"/>
    <p:sldLayoutId id="2147484206" r:id="rId71"/>
    <p:sldLayoutId id="2147484207" r:id="rId72"/>
    <p:sldLayoutId id="2147484208" r:id="rId73"/>
    <p:sldLayoutId id="2147484209" r:id="rId74"/>
    <p:sldLayoutId id="2147484210" r:id="rId75"/>
    <p:sldLayoutId id="2147484211" r:id="rId76"/>
    <p:sldLayoutId id="2147484212" r:id="rId77"/>
    <p:sldLayoutId id="2147484213" r:id="rId78"/>
    <p:sldLayoutId id="2147484214" r:id="rId79"/>
    <p:sldLayoutId id="2147484215" r:id="rId80"/>
    <p:sldLayoutId id="2147484216" r:id="rId81"/>
    <p:sldLayoutId id="2147484217" r:id="rId82"/>
    <p:sldLayoutId id="2147484218" r:id="rId83"/>
    <p:sldLayoutId id="2147484219" r:id="rId84"/>
    <p:sldLayoutId id="2147484220" r:id="rId85"/>
    <p:sldLayoutId id="2147484221" r:id="rId86"/>
    <p:sldLayoutId id="2147484222" r:id="rId87"/>
    <p:sldLayoutId id="2147484223" r:id="rId88"/>
    <p:sldLayoutId id="2147484224" r:id="rId89"/>
  </p:sldLayoutIdLst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5" pos="14737">
          <p15:clr>
            <a:srgbClr val="F26B43"/>
          </p15:clr>
        </p15:guide>
        <p15:guide id="6" pos="62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CD4B45-DE3A-4B59-B7B6-590FD82FF4A1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BF76F-A5BF-4FE4-9E19-DA0FF8895EED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E2F99E-EA47-4EDD-93A2-372AC98AA753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17" name="Rectangle 16">
            <a:hlinkClick r:id="rId77"/>
            <a:extLst>
              <a:ext uri="{FF2B5EF4-FFF2-40B4-BE49-F238E27FC236}">
                <a16:creationId xmlns:a16="http://schemas.microsoft.com/office/drawing/2014/main" id="{5BD735A8-43BA-4459-B25B-E3B90F10C583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8" name="Rectangle 17">
            <a:hlinkClick r:id="rId78"/>
            <a:extLst>
              <a:ext uri="{FF2B5EF4-FFF2-40B4-BE49-F238E27FC236}">
                <a16:creationId xmlns:a16="http://schemas.microsoft.com/office/drawing/2014/main" id="{2DF9135E-E526-4CCC-9C22-56BB385A847C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6" name="Rectangle 25">
            <a:hlinkClick r:id="rId79"/>
            <a:extLst>
              <a:ext uri="{FF2B5EF4-FFF2-40B4-BE49-F238E27FC236}">
                <a16:creationId xmlns:a16="http://schemas.microsoft.com/office/drawing/2014/main" id="{45462E15-C4A9-4807-B343-3389E51B6F38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77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  <p:sldLayoutId id="2147483769" r:id="rId51"/>
    <p:sldLayoutId id="2147483770" r:id="rId52"/>
    <p:sldLayoutId id="2147483771" r:id="rId53"/>
    <p:sldLayoutId id="2147483772" r:id="rId54"/>
    <p:sldLayoutId id="2147483773" r:id="rId55"/>
    <p:sldLayoutId id="2147483774" r:id="rId56"/>
    <p:sldLayoutId id="2147483775" r:id="rId57"/>
    <p:sldLayoutId id="2147483776" r:id="rId58"/>
    <p:sldLayoutId id="2147483777" r:id="rId59"/>
    <p:sldLayoutId id="2147483778" r:id="rId60"/>
    <p:sldLayoutId id="2147483779" r:id="rId61"/>
    <p:sldLayoutId id="2147483780" r:id="rId62"/>
    <p:sldLayoutId id="2147483781" r:id="rId63"/>
    <p:sldLayoutId id="2147483782" r:id="rId64"/>
    <p:sldLayoutId id="2147483783" r:id="rId65"/>
    <p:sldLayoutId id="2147483784" r:id="rId66"/>
    <p:sldLayoutId id="2147483785" r:id="rId67"/>
    <p:sldLayoutId id="2147483786" r:id="rId68"/>
    <p:sldLayoutId id="2147483787" r:id="rId69"/>
    <p:sldLayoutId id="2147483788" r:id="rId70"/>
    <p:sldLayoutId id="2147483789" r:id="rId71"/>
    <p:sldLayoutId id="2147483790" r:id="rId72"/>
    <p:sldLayoutId id="2147483791" r:id="rId73"/>
    <p:sldLayoutId id="2147483792" r:id="rId74"/>
    <p:sldLayoutId id="2147483793" r:id="rId7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54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  <p:sldLayoutId id="2147483819" r:id="rId25"/>
    <p:sldLayoutId id="2147483820" r:id="rId26"/>
    <p:sldLayoutId id="2147483821" r:id="rId27"/>
    <p:sldLayoutId id="2147483822" r:id="rId28"/>
    <p:sldLayoutId id="2147483823" r:id="rId29"/>
    <p:sldLayoutId id="2147483824" r:id="rId30"/>
    <p:sldLayoutId id="2147483825" r:id="rId31"/>
    <p:sldLayoutId id="2147483826" r:id="rId32"/>
    <p:sldLayoutId id="2147483827" r:id="rId33"/>
    <p:sldLayoutId id="2147483828" r:id="rId34"/>
    <p:sldLayoutId id="2147483829" r:id="rId35"/>
    <p:sldLayoutId id="2147483830" r:id="rId36"/>
    <p:sldLayoutId id="2147483831" r:id="rId37"/>
    <p:sldLayoutId id="2147483832" r:id="rId38"/>
    <p:sldLayoutId id="2147483833" r:id="rId39"/>
    <p:sldLayoutId id="2147483834" r:id="rId40"/>
    <p:sldLayoutId id="2147483835" r:id="rId41"/>
    <p:sldLayoutId id="2147483836" r:id="rId42"/>
    <p:sldLayoutId id="2147483837" r:id="rId43"/>
    <p:sldLayoutId id="2147483838" r:id="rId44"/>
    <p:sldLayoutId id="2147483839" r:id="rId45"/>
    <p:sldLayoutId id="2147483840" r:id="rId46"/>
    <p:sldLayoutId id="2147483841" r:id="rId47"/>
    <p:sldLayoutId id="2147483842" r:id="rId48"/>
    <p:sldLayoutId id="2147483843" r:id="rId49"/>
    <p:sldLayoutId id="2147483844" r:id="rId50"/>
  </p:sldLayoutIdLst>
  <p:txStyles>
    <p:titleStyle>
      <a:lvl1pPr algn="l" defTabSz="457109" rtl="0" eaLnBrk="1" latinLnBrk="1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588781-F6AF-4A26-A8DF-595A68515A71}"/>
              </a:ext>
            </a:extLst>
          </p:cNvPr>
          <p:cNvSpPr/>
          <p:nvPr/>
        </p:nvSpPr>
        <p:spPr>
          <a:xfrm>
            <a:off x="0" y="0"/>
            <a:ext cx="781742" cy="6858000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126554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291376" y="634350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861CA6-C022-41D0-A1D8-4525FD553E85}"/>
              </a:ext>
            </a:extLst>
          </p:cNvPr>
          <p:cNvGrpSpPr/>
          <p:nvPr/>
        </p:nvGrpSpPr>
        <p:grpSpPr>
          <a:xfrm>
            <a:off x="253359" y="223120"/>
            <a:ext cx="238296" cy="168729"/>
            <a:chOff x="6167336" y="2130357"/>
            <a:chExt cx="476655" cy="33745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B065CE2-74B8-4C6D-9263-C408645C1E91}"/>
                </a:ext>
              </a:extLst>
            </p:cNvPr>
            <p:cNvCxnSpPr/>
            <p:nvPr/>
          </p:nvCxnSpPr>
          <p:spPr>
            <a:xfrm>
              <a:off x="6167336" y="2130357"/>
              <a:ext cx="4766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2BD111-30CD-4DA9-9CD1-2D3ED059EB03}"/>
                </a:ext>
              </a:extLst>
            </p:cNvPr>
            <p:cNvCxnSpPr/>
            <p:nvPr/>
          </p:nvCxnSpPr>
          <p:spPr>
            <a:xfrm>
              <a:off x="6167336" y="2299086"/>
              <a:ext cx="4766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06C501-3895-4C02-844A-AC38F51CA9AE}"/>
                </a:ext>
              </a:extLst>
            </p:cNvPr>
            <p:cNvCxnSpPr/>
            <p:nvPr/>
          </p:nvCxnSpPr>
          <p:spPr>
            <a:xfrm>
              <a:off x="6167336" y="2467814"/>
              <a:ext cx="4766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50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6" r:id="rId31"/>
    <p:sldLayoutId id="2147483877" r:id="rId32"/>
    <p:sldLayoutId id="2147483878" r:id="rId33"/>
    <p:sldLayoutId id="2147483879" r:id="rId34"/>
    <p:sldLayoutId id="2147483880" r:id="rId35"/>
    <p:sldLayoutId id="2147483881" r:id="rId36"/>
    <p:sldLayoutId id="2147483882" r:id="rId37"/>
    <p:sldLayoutId id="2147483883" r:id="rId38"/>
    <p:sldLayoutId id="2147483884" r:id="rId39"/>
    <p:sldLayoutId id="2147483885" r:id="rId40"/>
    <p:sldLayoutId id="2147483886" r:id="rId41"/>
    <p:sldLayoutId id="2147483887" r:id="rId42"/>
    <p:sldLayoutId id="2147483888" r:id="rId43"/>
    <p:sldLayoutId id="2147483889" r:id="rId44"/>
    <p:sldLayoutId id="2147483890" r:id="rId45"/>
    <p:sldLayoutId id="2147483891" r:id="rId46"/>
    <p:sldLayoutId id="2147483892" r:id="rId47"/>
    <p:sldLayoutId id="2147483893" r:id="rId48"/>
    <p:sldLayoutId id="2147483894" r:id="rId49"/>
    <p:sldLayoutId id="2147483895" r:id="rId50"/>
    <p:sldLayoutId id="2147483896" r:id="rId51"/>
    <p:sldLayoutId id="2147483897" r:id="rId52"/>
    <p:sldLayoutId id="2147483898" r:id="rId53"/>
    <p:sldLayoutId id="2147483899" r:id="rId54"/>
  </p:sldLayoutIdLst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61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  <p:sldLayoutId id="2147483918" r:id="rId18"/>
    <p:sldLayoutId id="2147483919" r:id="rId19"/>
    <p:sldLayoutId id="2147483920" r:id="rId20"/>
    <p:sldLayoutId id="2147483921" r:id="rId21"/>
    <p:sldLayoutId id="2147483922" r:id="rId22"/>
    <p:sldLayoutId id="2147483923" r:id="rId23"/>
    <p:sldLayoutId id="2147483924" r:id="rId24"/>
    <p:sldLayoutId id="2147483925" r:id="rId25"/>
    <p:sldLayoutId id="2147483926" r:id="rId26"/>
    <p:sldLayoutId id="2147483927" r:id="rId27"/>
    <p:sldLayoutId id="2147483928" r:id="rId28"/>
    <p:sldLayoutId id="2147483929" r:id="rId29"/>
    <p:sldLayoutId id="2147483930" r:id="rId30"/>
    <p:sldLayoutId id="2147483931" r:id="rId31"/>
    <p:sldLayoutId id="2147483932" r:id="rId32"/>
    <p:sldLayoutId id="2147483933" r:id="rId33"/>
    <p:sldLayoutId id="2147483934" r:id="rId34"/>
    <p:sldLayoutId id="2147483935" r:id="rId35"/>
    <p:sldLayoutId id="2147483936" r:id="rId36"/>
    <p:sldLayoutId id="2147483937" r:id="rId37"/>
    <p:sldLayoutId id="2147483938" r:id="rId38"/>
    <p:sldLayoutId id="2147483939" r:id="rId39"/>
    <p:sldLayoutId id="2147483940" r:id="rId40"/>
    <p:sldLayoutId id="2147483941" r:id="rId41"/>
    <p:sldLayoutId id="2147483942" r:id="rId42"/>
    <p:sldLayoutId id="2147483943" r:id="rId43"/>
    <p:sldLayoutId id="2147483944" r:id="rId44"/>
    <p:sldLayoutId id="2147483945" r:id="rId45"/>
    <p:sldLayoutId id="2147483946" r:id="rId46"/>
    <p:sldLayoutId id="2147483947" r:id="rId47"/>
    <p:sldLayoutId id="2147483948" r:id="rId48"/>
    <p:sldLayoutId id="2147483949" r:id="rId49"/>
    <p:sldLayoutId id="2147483950" r:id="rId50"/>
    <p:sldLayoutId id="2147483951" r:id="rId51"/>
    <p:sldLayoutId id="2147483952" r:id="rId52"/>
    <p:sldLayoutId id="2147483953" r:id="rId53"/>
    <p:sldLayoutId id="2147483954" r:id="rId54"/>
    <p:sldLayoutId id="2147483955" r:id="rId55"/>
    <p:sldLayoutId id="2147483956" r:id="rId56"/>
    <p:sldLayoutId id="2147483957" r:id="rId57"/>
    <p:sldLayoutId id="2147483958" r:id="rId58"/>
    <p:sldLayoutId id="2147483959" r:id="rId59"/>
    <p:sldLayoutId id="2147483960" r:id="rId60"/>
    <p:sldLayoutId id="2147483961" r:id="rId61"/>
    <p:sldLayoutId id="2147483962" r:id="rId62"/>
    <p:sldLayoutId id="2147483963" r:id="rId63"/>
    <p:sldLayoutId id="2147483964" r:id="rId64"/>
    <p:sldLayoutId id="2147483965" r:id="rId65"/>
    <p:sldLayoutId id="2147483966" r:id="rId66"/>
    <p:sldLayoutId id="2147483967" r:id="rId67"/>
    <p:sldLayoutId id="2147483968" r:id="rId68"/>
    <p:sldLayoutId id="2147483969" r:id="rId69"/>
    <p:sldLayoutId id="2147483970" r:id="rId70"/>
    <p:sldLayoutId id="2147483971" r:id="rId71"/>
    <p:sldLayoutId id="2147483972" r:id="rId72"/>
    <p:sldLayoutId id="2147483973" r:id="rId73"/>
    <p:sldLayoutId id="2147483974" r:id="rId74"/>
    <p:sldLayoutId id="2147483975" r:id="rId75"/>
    <p:sldLayoutId id="2147483976" r:id="rId76"/>
    <p:sldLayoutId id="2147483977" r:id="rId77"/>
    <p:sldLayoutId id="2147483978" r:id="rId78"/>
    <p:sldLayoutId id="2147483979" r:id="rId79"/>
    <p:sldLayoutId id="2147483980" r:id="rId80"/>
    <p:sldLayoutId id="2147483981" r:id="rId81"/>
    <p:sldLayoutId id="2147483982" r:id="rId82"/>
  </p:sldLayoutIdLst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6" pos="625">
          <p15:clr>
            <a:srgbClr val="F26B43"/>
          </p15:clr>
        </p15:guide>
        <p15:guide id="7" orient="horz">
          <p15:clr>
            <a:srgbClr val="F26B43"/>
          </p15:clr>
        </p15:guide>
        <p15:guide id="8" orient="horz" pos="8640">
          <p15:clr>
            <a:srgbClr val="F26B43"/>
          </p15:clr>
        </p15:guide>
        <p15:guide id="9">
          <p15:clr>
            <a:srgbClr val="F26B43"/>
          </p15:clr>
        </p15:guide>
        <p15:guide id="10" pos="14737">
          <p15:clr>
            <a:srgbClr val="F26B43"/>
          </p15:clr>
        </p15:guide>
        <p15:guide id="11" pos="1536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A0D275-FFBD-4223-BB49-E9CB14D2EF0F}"/>
              </a:ext>
            </a:extLst>
          </p:cNvPr>
          <p:cNvSpPr txBox="1"/>
          <p:nvPr/>
        </p:nvSpPr>
        <p:spPr>
          <a:xfrm rot="16200000">
            <a:off x="10502375" y="2927923"/>
            <a:ext cx="2387192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>
                    <a:lumMod val="90000"/>
                    <a:lumOff val="10000"/>
                  </a:schemeClr>
                </a:solidFill>
              </a:rPr>
              <a:t> presentation to </a:t>
            </a:r>
            <a:r>
              <a:rPr lang="en-US" sz="1000" b="0">
                <a:solidFill>
                  <a:schemeClr val="tx1">
                    <a:lumMod val="90000"/>
                    <a:lumOff val="10000"/>
                  </a:schemeClr>
                </a:solidFill>
              </a:rPr>
              <a:t>DesignBall</a:t>
            </a:r>
            <a:r>
              <a:rPr lang="en-US" sz="1000">
                <a:solidFill>
                  <a:schemeClr val="tx1">
                    <a:lumMod val="90000"/>
                    <a:lumOff val="10000"/>
                  </a:schemeClr>
                </a:solidFill>
              </a:rPr>
              <a:t> team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308960-7859-4C58-83A2-796DE3D59657}"/>
              </a:ext>
            </a:extLst>
          </p:cNvPr>
          <p:cNvSpPr txBox="1">
            <a:spLocks/>
          </p:cNvSpPr>
          <p:nvPr/>
        </p:nvSpPr>
        <p:spPr>
          <a:xfrm>
            <a:off x="11597379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31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  <p:sldLayoutId id="2147484001" r:id="rId18"/>
    <p:sldLayoutId id="2147484002" r:id="rId19"/>
    <p:sldLayoutId id="2147484003" r:id="rId20"/>
    <p:sldLayoutId id="2147484004" r:id="rId21"/>
    <p:sldLayoutId id="2147484005" r:id="rId22"/>
    <p:sldLayoutId id="2147484006" r:id="rId23"/>
    <p:sldLayoutId id="2147484007" r:id="rId24"/>
    <p:sldLayoutId id="2147484008" r:id="rId25"/>
    <p:sldLayoutId id="2147484009" r:id="rId26"/>
    <p:sldLayoutId id="2147484010" r:id="rId27"/>
    <p:sldLayoutId id="2147484011" r:id="rId28"/>
    <p:sldLayoutId id="2147484012" r:id="rId29"/>
    <p:sldLayoutId id="2147484013" r:id="rId30"/>
    <p:sldLayoutId id="2147484014" r:id="rId31"/>
    <p:sldLayoutId id="2147484015" r:id="rId32"/>
    <p:sldLayoutId id="2147484016" r:id="rId33"/>
    <p:sldLayoutId id="2147484017" r:id="rId34"/>
    <p:sldLayoutId id="2147484018" r:id="rId35"/>
    <p:sldLayoutId id="2147484019" r:id="rId36"/>
    <p:sldLayoutId id="2147484020" r:id="rId37"/>
    <p:sldLayoutId id="2147484021" r:id="rId38"/>
    <p:sldLayoutId id="2147484022" r:id="rId39"/>
    <p:sldLayoutId id="2147484023" r:id="rId40"/>
    <p:sldLayoutId id="2147484024" r:id="rId41"/>
    <p:sldLayoutId id="2147484025" r:id="rId42"/>
    <p:sldLayoutId id="2147484026" r:id="rId43"/>
    <p:sldLayoutId id="2147484027" r:id="rId44"/>
    <p:sldLayoutId id="2147484028" r:id="rId45"/>
    <p:sldLayoutId id="2147484029" r:id="rId46"/>
    <p:sldLayoutId id="2147484030" r:id="rId47"/>
    <p:sldLayoutId id="2147484031" r:id="rId48"/>
    <p:sldLayoutId id="2147484032" r:id="rId49"/>
    <p:sldLayoutId id="2147484033" r:id="rId50"/>
    <p:sldLayoutId id="2147484034" r:id="rId51"/>
    <p:sldLayoutId id="2147484035" r:id="rId52"/>
    <p:sldLayoutId id="2147484036" r:id="rId53"/>
  </p:sldLayoutIdLst>
  <p:txStyles>
    <p:titleStyle>
      <a:lvl1pPr algn="l" defTabSz="457109" rtl="0" eaLnBrk="1" latinLnBrk="1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1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pos="625">
          <p15:clr>
            <a:srgbClr val="F26B43"/>
          </p15:clr>
        </p15:guide>
        <p15:guide id="4" orient="horz" pos="624">
          <p15:clr>
            <a:srgbClr val="F26B43"/>
          </p15:clr>
        </p15:guide>
        <p15:guide id="5" orient="horz" pos="8016">
          <p15:clr>
            <a:srgbClr val="F26B43"/>
          </p15:clr>
        </p15:guide>
        <p15:guide id="6" pos="1473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ght Blue">
            <a:extLst>
              <a:ext uri="{FF2B5EF4-FFF2-40B4-BE49-F238E27FC236}">
                <a16:creationId xmlns:a16="http://schemas.microsoft.com/office/drawing/2014/main" id="{D388DFEE-482F-430F-8764-822541B3C711}"/>
              </a:ext>
            </a:extLst>
          </p:cNvPr>
          <p:cNvSpPr/>
          <p:nvPr/>
        </p:nvSpPr>
        <p:spPr>
          <a:xfrm rot="11700000">
            <a:off x="-4544341" y="83911"/>
            <a:ext cx="15959221" cy="10708345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7000">
                <a:schemeClr val="accent2"/>
              </a:gs>
              <a:gs pos="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6" name="Pink Purple">
            <a:extLst>
              <a:ext uri="{FF2B5EF4-FFF2-40B4-BE49-F238E27FC236}">
                <a16:creationId xmlns:a16="http://schemas.microsoft.com/office/drawing/2014/main" id="{FBBAE8E4-5822-4697-9CB0-416C2285D412}"/>
              </a:ext>
            </a:extLst>
          </p:cNvPr>
          <p:cNvSpPr/>
          <p:nvPr/>
        </p:nvSpPr>
        <p:spPr>
          <a:xfrm rot="900000">
            <a:off x="-2008543" y="-4096517"/>
            <a:ext cx="10503734" cy="939410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1000">
                <a:schemeClr val="accent2"/>
              </a:gs>
              <a:gs pos="40000">
                <a:schemeClr val="accent3">
                  <a:lumMod val="75000"/>
                </a:schemeClr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7" name="Purple">
            <a:extLst>
              <a:ext uri="{FF2B5EF4-FFF2-40B4-BE49-F238E27FC236}">
                <a16:creationId xmlns:a16="http://schemas.microsoft.com/office/drawing/2014/main" id="{BE8684E9-46AD-4F7B-B7A2-C0E291C667C5}"/>
              </a:ext>
            </a:extLst>
          </p:cNvPr>
          <p:cNvSpPr/>
          <p:nvPr/>
        </p:nvSpPr>
        <p:spPr>
          <a:xfrm rot="15300000">
            <a:off x="1207066" y="-4670724"/>
            <a:ext cx="15008936" cy="1341987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3000">
                <a:schemeClr val="accent2"/>
              </a:gs>
              <a:gs pos="0">
                <a:schemeClr val="accent2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8" name="Pink">
            <a:extLst>
              <a:ext uri="{FF2B5EF4-FFF2-40B4-BE49-F238E27FC236}">
                <a16:creationId xmlns:a16="http://schemas.microsoft.com/office/drawing/2014/main" id="{A0C126FD-D78B-4C2F-97BE-020A3C75E44A}"/>
              </a:ext>
            </a:extLst>
          </p:cNvPr>
          <p:cNvSpPr/>
          <p:nvPr/>
        </p:nvSpPr>
        <p:spPr>
          <a:xfrm rot="9000000">
            <a:off x="285211" y="-2546184"/>
            <a:ext cx="8538604" cy="7636573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9" name="Light Blue">
            <a:extLst>
              <a:ext uri="{FF2B5EF4-FFF2-40B4-BE49-F238E27FC236}">
                <a16:creationId xmlns:a16="http://schemas.microsoft.com/office/drawing/2014/main" id="{251649C5-3386-4361-95CE-44792724EF40}"/>
              </a:ext>
            </a:extLst>
          </p:cNvPr>
          <p:cNvSpPr/>
          <p:nvPr/>
        </p:nvSpPr>
        <p:spPr>
          <a:xfrm rot="15300000">
            <a:off x="3663172" y="-3280938"/>
            <a:ext cx="15008936" cy="1341987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80000">
                <a:schemeClr val="accent2">
                  <a:alpha val="32000"/>
                </a:schemeClr>
              </a:gs>
              <a:gs pos="0">
                <a:schemeClr val="accent1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E5CC2B-ED72-45C7-BF0A-B092A979472E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B9C493A-C0C5-433E-B0C9-73E5F353A3AD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95DFE2E-B2E5-466B-B1CC-C85DE1401518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E24D81-6663-4CF8-857E-F1F0413B3577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4A38E2-E1FF-4879-9C32-610C884B2151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bg1"/>
                </a:solidFill>
              </a:rPr>
              <a:t> presentation to </a:t>
            </a:r>
            <a:r>
              <a:rPr lang="en-US" sz="1000" b="0">
                <a:solidFill>
                  <a:schemeClr val="bg1"/>
                </a:solidFill>
              </a:rPr>
              <a:t>DesignBall</a:t>
            </a:r>
            <a:r>
              <a:rPr lang="en-US" sz="1000">
                <a:solidFill>
                  <a:schemeClr val="bg1"/>
                </a:solidFill>
              </a:rPr>
              <a:t> team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DDEAE338-FF37-4E7C-8B4D-BAA7F448833A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06A69E-53AD-46AF-A042-1385A0A2C7C9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1F6FD3-046A-46E9-806A-982491CEF97B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1B572A6-8252-4362-A92A-A5914D19083C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5" name="Rectangle 34">
            <a:hlinkClick r:id="rId36"/>
            <a:extLst>
              <a:ext uri="{FF2B5EF4-FFF2-40B4-BE49-F238E27FC236}">
                <a16:creationId xmlns:a16="http://schemas.microsoft.com/office/drawing/2014/main" id="{23516ED8-C2E9-4940-9CD5-0E0111C5BDA5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rId37"/>
            <a:extLst>
              <a:ext uri="{FF2B5EF4-FFF2-40B4-BE49-F238E27FC236}">
                <a16:creationId xmlns:a16="http://schemas.microsoft.com/office/drawing/2014/main" id="{0C0F2FE4-6CE1-4165-A993-7F1137B30860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Rectangle 36">
            <a:hlinkClick r:id="rId38"/>
            <a:extLst>
              <a:ext uri="{FF2B5EF4-FFF2-40B4-BE49-F238E27FC236}">
                <a16:creationId xmlns:a16="http://schemas.microsoft.com/office/drawing/2014/main" id="{5156BAD8-9280-44B5-9AAB-5A16557A4546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26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  <p:sldLayoutId id="2147484057" r:id="rId20"/>
    <p:sldLayoutId id="2147484058" r:id="rId21"/>
    <p:sldLayoutId id="2147484059" r:id="rId22"/>
    <p:sldLayoutId id="2147484060" r:id="rId23"/>
    <p:sldLayoutId id="2147484061" r:id="rId24"/>
    <p:sldLayoutId id="2147484062" r:id="rId25"/>
    <p:sldLayoutId id="2147484063" r:id="rId26"/>
    <p:sldLayoutId id="2147484064" r:id="rId27"/>
    <p:sldLayoutId id="2147484065" r:id="rId28"/>
    <p:sldLayoutId id="2147484066" r:id="rId29"/>
    <p:sldLayoutId id="2147484067" r:id="rId30"/>
    <p:sldLayoutId id="2147484068" r:id="rId31"/>
    <p:sldLayoutId id="2147484069" r:id="rId32"/>
    <p:sldLayoutId id="2147484070" r:id="rId33"/>
    <p:sldLayoutId id="2147484071" r:id="rId34"/>
  </p:sldLayoutIdLst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00000"/>
          </p15:clr>
        </p15:guide>
        <p15:guide id="2" pos="7681">
          <p15:clr>
            <a:srgbClr val="000000"/>
          </p15:clr>
        </p15:guide>
        <p15:guide id="3" orient="horz" pos="816">
          <p15:clr>
            <a:srgbClr val="000000"/>
          </p15:clr>
        </p15:guide>
        <p15:guide id="4" orient="horz" pos="7776">
          <p15:clr>
            <a:srgbClr val="000000"/>
          </p15:clr>
        </p15:guide>
        <p15:guide id="5" pos="14377">
          <p15:clr>
            <a:srgbClr val="000000"/>
          </p15:clr>
        </p15:guide>
        <p15:guide id="6" pos="985">
          <p15:clr>
            <a:srgbClr val="000000"/>
          </p15:clr>
        </p15:guide>
        <p15:guide id="7">
          <p15:clr>
            <a:srgbClr val="FFFFFF"/>
          </p15:clr>
        </p15:guide>
        <p15:guide id="8" pos="15362">
          <p15:clr>
            <a:srgbClr val="FFFFFF"/>
          </p15:clr>
        </p15:guide>
        <p15:guide id="9" orient="horz">
          <p15:clr>
            <a:srgbClr val="FFFFFF"/>
          </p15:clr>
        </p15:guide>
        <p15:guide id="10" orient="horz" pos="8640">
          <p15:clr>
            <a:srgbClr val="FFFFFF"/>
          </p15:clr>
        </p15:guide>
        <p15:guide id="11" pos="4321">
          <p15:clr>
            <a:srgbClr val="F26B43"/>
          </p15:clr>
        </p15:guide>
        <p15:guide id="12" pos="1104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0F637-39BC-413B-92B5-921A8A832E4F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5B773D-D380-4D28-842C-CAEB2EA06CFE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06F911-4D41-42F8-A22A-93B4C580A4FA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22" name="Rectangle 21">
            <a:hlinkClick r:id="rId54"/>
            <a:extLst>
              <a:ext uri="{FF2B5EF4-FFF2-40B4-BE49-F238E27FC236}">
                <a16:creationId xmlns:a16="http://schemas.microsoft.com/office/drawing/2014/main" id="{C1A05CED-D825-4423-B437-E98239752205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55"/>
            <a:extLst>
              <a:ext uri="{FF2B5EF4-FFF2-40B4-BE49-F238E27FC236}">
                <a16:creationId xmlns:a16="http://schemas.microsoft.com/office/drawing/2014/main" id="{C3BFFE27-40D7-4368-A3B4-782C986B1372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56"/>
            <a:extLst>
              <a:ext uri="{FF2B5EF4-FFF2-40B4-BE49-F238E27FC236}">
                <a16:creationId xmlns:a16="http://schemas.microsoft.com/office/drawing/2014/main" id="{3EC3E93D-FF4A-45D0-B764-196D70240EE1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7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  <p:sldLayoutId id="2147484086" r:id="rId14"/>
    <p:sldLayoutId id="2147484087" r:id="rId15"/>
    <p:sldLayoutId id="2147484088" r:id="rId16"/>
    <p:sldLayoutId id="2147484089" r:id="rId17"/>
    <p:sldLayoutId id="2147484090" r:id="rId18"/>
    <p:sldLayoutId id="2147484091" r:id="rId19"/>
    <p:sldLayoutId id="2147484092" r:id="rId20"/>
    <p:sldLayoutId id="2147484093" r:id="rId21"/>
    <p:sldLayoutId id="2147484094" r:id="rId22"/>
    <p:sldLayoutId id="2147484095" r:id="rId23"/>
    <p:sldLayoutId id="2147484096" r:id="rId24"/>
    <p:sldLayoutId id="2147484097" r:id="rId25"/>
    <p:sldLayoutId id="2147484098" r:id="rId26"/>
    <p:sldLayoutId id="2147484099" r:id="rId27"/>
    <p:sldLayoutId id="2147484100" r:id="rId28"/>
    <p:sldLayoutId id="2147484101" r:id="rId29"/>
    <p:sldLayoutId id="2147484102" r:id="rId30"/>
    <p:sldLayoutId id="2147484103" r:id="rId31"/>
    <p:sldLayoutId id="2147484104" r:id="rId32"/>
    <p:sldLayoutId id="2147484105" r:id="rId33"/>
    <p:sldLayoutId id="2147484106" r:id="rId34"/>
    <p:sldLayoutId id="2147484107" r:id="rId35"/>
    <p:sldLayoutId id="2147484108" r:id="rId36"/>
    <p:sldLayoutId id="2147484109" r:id="rId37"/>
    <p:sldLayoutId id="2147484110" r:id="rId38"/>
    <p:sldLayoutId id="2147484111" r:id="rId39"/>
    <p:sldLayoutId id="2147484112" r:id="rId40"/>
    <p:sldLayoutId id="2147484113" r:id="rId41"/>
    <p:sldLayoutId id="2147484114" r:id="rId42"/>
    <p:sldLayoutId id="2147484115" r:id="rId43"/>
    <p:sldLayoutId id="2147484116" r:id="rId44"/>
    <p:sldLayoutId id="2147484117" r:id="rId45"/>
    <p:sldLayoutId id="2147484118" r:id="rId46"/>
    <p:sldLayoutId id="2147484119" r:id="rId47"/>
    <p:sldLayoutId id="2147484120" r:id="rId48"/>
    <p:sldLayoutId id="2147484121" r:id="rId49"/>
    <p:sldLayoutId id="2147484122" r:id="rId50"/>
    <p:sldLayoutId id="2147484123" r:id="rId51"/>
    <p:sldLayoutId id="2147484124" r:id="rId52"/>
  </p:sldLayoutIdLst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3BEE53-D0C0-46ED-87CD-542C49A5D48D}"/>
              </a:ext>
            </a:extLst>
          </p:cNvPr>
          <p:cNvSpPr/>
          <p:nvPr/>
        </p:nvSpPr>
        <p:spPr>
          <a:xfrm rot="5400000">
            <a:off x="-4141904" y="-1722485"/>
            <a:ext cx="9645422" cy="9644166"/>
          </a:xfrm>
          <a:prstGeom prst="roundRect">
            <a:avLst>
              <a:gd name="adj" fmla="val 42902"/>
            </a:avLst>
          </a:prstGeom>
          <a:solidFill>
            <a:schemeClr val="accent3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2F5B1D-3438-4931-AE39-D1E058B1ACC7}"/>
              </a:ext>
            </a:extLst>
          </p:cNvPr>
          <p:cNvSpPr/>
          <p:nvPr/>
        </p:nvSpPr>
        <p:spPr>
          <a:xfrm rot="2700000">
            <a:off x="-5668722" y="-1722484"/>
            <a:ext cx="9645422" cy="9644166"/>
          </a:xfrm>
          <a:prstGeom prst="roundRect">
            <a:avLst>
              <a:gd name="adj" fmla="val 41785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D860D2-E8F4-4DB0-AA5F-816536553540}"/>
              </a:ext>
            </a:extLst>
          </p:cNvPr>
          <p:cNvSpPr/>
          <p:nvPr/>
        </p:nvSpPr>
        <p:spPr>
          <a:xfrm rot="2700000">
            <a:off x="4855017" y="-1482419"/>
            <a:ext cx="9645422" cy="9644166"/>
          </a:xfrm>
          <a:prstGeom prst="roundRect">
            <a:avLst>
              <a:gd name="adj" fmla="val 42623"/>
            </a:avLst>
          </a:prstGeom>
          <a:solidFill>
            <a:schemeClr val="accent5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E85849-FF77-4713-8AA2-8ED391EAC4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bg1"/>
                </a:solidFill>
              </a:rPr>
              <a:t> presentation to </a:t>
            </a:r>
            <a:r>
              <a:rPr lang="en-US" sz="1000" b="0">
                <a:solidFill>
                  <a:schemeClr val="bg1"/>
                </a:solidFill>
              </a:rPr>
              <a:t>DesignBall</a:t>
            </a:r>
            <a:r>
              <a:rPr lang="en-US" sz="1000">
                <a:solidFill>
                  <a:schemeClr val="bg1"/>
                </a:solidFill>
              </a:rPr>
              <a:t>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AFA1E8-D14D-4219-B2C8-8D5A47A5185F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960FB0-8447-4FCD-A581-62E51B5D0165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FFAEDF-0E56-47A5-BA3A-F6274E35E997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F6447D-2811-4A41-8421-1C9ED5806297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43F20EBF-87D3-43C1-9BFD-DD7947B9BB5B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8B37-0B38-49EC-AADB-97F50C301C46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B6968E-E569-416C-81B9-2DAE0B778AAB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AEE1A5-30F5-44F8-BB95-30518850BC84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6" name="Rectangle 35">
            <a:hlinkClick r:id="rId6"/>
            <a:extLst>
              <a:ext uri="{FF2B5EF4-FFF2-40B4-BE49-F238E27FC236}">
                <a16:creationId xmlns:a16="http://schemas.microsoft.com/office/drawing/2014/main" id="{5C495195-C8DB-4683-AE3A-416735EDBDC5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7" name="Rectangle 36">
            <a:hlinkClick r:id="rId7"/>
            <a:extLst>
              <a:ext uri="{FF2B5EF4-FFF2-40B4-BE49-F238E27FC236}">
                <a16:creationId xmlns:a16="http://schemas.microsoft.com/office/drawing/2014/main" id="{C4EFF9EF-EF3C-4431-BA59-A45F6F6334BC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8" name="Rectangle 37">
            <a:hlinkClick r:id="rId8"/>
            <a:extLst>
              <a:ext uri="{FF2B5EF4-FFF2-40B4-BE49-F238E27FC236}">
                <a16:creationId xmlns:a16="http://schemas.microsoft.com/office/drawing/2014/main" id="{C20E70F6-BC74-4510-80BB-74FC20CF63AA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1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98E6E335-38D9-43A9-982F-0DEF59938048}"/>
              </a:ext>
            </a:extLst>
          </p:cNvPr>
          <p:cNvSpPr>
            <a:spLocks/>
          </p:cNvSpPr>
          <p:nvPr/>
        </p:nvSpPr>
        <p:spPr bwMode="auto">
          <a:xfrm>
            <a:off x="-1254359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9AF7C2C5-6DF8-46C3-AA1A-442A23B9818D}"/>
              </a:ext>
            </a:extLst>
          </p:cNvPr>
          <p:cNvSpPr>
            <a:spLocks/>
          </p:cNvSpPr>
          <p:nvPr/>
        </p:nvSpPr>
        <p:spPr bwMode="auto">
          <a:xfrm>
            <a:off x="-223413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BF95AAE1-103D-4DE3-BFF7-6AF201291DB5}"/>
              </a:ext>
            </a:extLst>
          </p:cNvPr>
          <p:cNvSpPr>
            <a:spLocks/>
          </p:cNvSpPr>
          <p:nvPr/>
        </p:nvSpPr>
        <p:spPr bwMode="auto">
          <a:xfrm>
            <a:off x="807535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D9ED6E2-2A1D-4BB8-BB6E-D46C09F4A0F0}"/>
              </a:ext>
            </a:extLst>
          </p:cNvPr>
          <p:cNvSpPr>
            <a:spLocks/>
          </p:cNvSpPr>
          <p:nvPr/>
        </p:nvSpPr>
        <p:spPr bwMode="auto">
          <a:xfrm>
            <a:off x="1836102" y="-13143136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317F509D-5FE2-451E-B906-C4CBC5FCF1FD}"/>
              </a:ext>
            </a:extLst>
          </p:cNvPr>
          <p:cNvSpPr>
            <a:spLocks/>
          </p:cNvSpPr>
          <p:nvPr/>
        </p:nvSpPr>
        <p:spPr bwMode="auto">
          <a:xfrm>
            <a:off x="2867047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3C5D2867-A70F-4E02-96D4-567EF6077707}"/>
              </a:ext>
            </a:extLst>
          </p:cNvPr>
          <p:cNvSpPr>
            <a:spLocks/>
          </p:cNvSpPr>
          <p:nvPr/>
        </p:nvSpPr>
        <p:spPr bwMode="auto">
          <a:xfrm>
            <a:off x="3897995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8D5B3D61-197F-440C-9C66-C0316966B931}"/>
              </a:ext>
            </a:extLst>
          </p:cNvPr>
          <p:cNvSpPr>
            <a:spLocks/>
          </p:cNvSpPr>
          <p:nvPr/>
        </p:nvSpPr>
        <p:spPr bwMode="auto">
          <a:xfrm>
            <a:off x="4928941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1F974E2C-4451-45D1-A4CC-8A257A10C8FC}"/>
              </a:ext>
            </a:extLst>
          </p:cNvPr>
          <p:cNvSpPr>
            <a:spLocks/>
          </p:cNvSpPr>
          <p:nvPr/>
        </p:nvSpPr>
        <p:spPr bwMode="auto">
          <a:xfrm>
            <a:off x="5959888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AEACCA2-EBB8-4433-A3FD-61042F4BFFA0}"/>
              </a:ext>
            </a:extLst>
          </p:cNvPr>
          <p:cNvSpPr>
            <a:spLocks/>
          </p:cNvSpPr>
          <p:nvPr/>
        </p:nvSpPr>
        <p:spPr bwMode="auto">
          <a:xfrm>
            <a:off x="6988454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781BD961-929C-4041-A34F-5C70E5DC78AC}"/>
              </a:ext>
            </a:extLst>
          </p:cNvPr>
          <p:cNvSpPr>
            <a:spLocks/>
          </p:cNvSpPr>
          <p:nvPr/>
        </p:nvSpPr>
        <p:spPr bwMode="auto">
          <a:xfrm>
            <a:off x="8019402" y="-13143136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0FF79C4-42E6-4DEE-8B1A-C586C83F7FD4}"/>
              </a:ext>
            </a:extLst>
          </p:cNvPr>
          <p:cNvSpPr>
            <a:spLocks/>
          </p:cNvSpPr>
          <p:nvPr/>
        </p:nvSpPr>
        <p:spPr bwMode="auto">
          <a:xfrm>
            <a:off x="9050348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7FE1B69E-42C0-428F-977D-8E708CCD5D40}"/>
              </a:ext>
            </a:extLst>
          </p:cNvPr>
          <p:cNvSpPr>
            <a:spLocks/>
          </p:cNvSpPr>
          <p:nvPr/>
        </p:nvSpPr>
        <p:spPr bwMode="auto">
          <a:xfrm>
            <a:off x="10078913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0450B7E-C8B3-43D0-9F33-727B64BB834E}"/>
              </a:ext>
            </a:extLst>
          </p:cNvPr>
          <p:cNvSpPr>
            <a:spLocks/>
          </p:cNvSpPr>
          <p:nvPr/>
        </p:nvSpPr>
        <p:spPr bwMode="auto">
          <a:xfrm>
            <a:off x="11107479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722D86-9078-4E19-A1EE-0F4525E56F52}"/>
              </a:ext>
            </a:extLst>
          </p:cNvPr>
          <p:cNvSpPr/>
          <p:nvPr/>
        </p:nvSpPr>
        <p:spPr>
          <a:xfrm>
            <a:off x="-3467" y="0"/>
            <a:ext cx="12192000" cy="6857106"/>
          </a:xfrm>
          <a:prstGeom prst="rect">
            <a:avLst/>
          </a:prstGeom>
          <a:solidFill>
            <a:srgbClr val="17214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666FA-E7F3-4396-B7FB-171D9B5BD17E}"/>
              </a:ext>
            </a:extLst>
          </p:cNvPr>
          <p:cNvSpPr txBox="1"/>
          <p:nvPr/>
        </p:nvSpPr>
        <p:spPr>
          <a:xfrm>
            <a:off x="2819302" y="2890637"/>
            <a:ext cx="6553397" cy="9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749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김지연이  발표할  예정</a:t>
            </a:r>
            <a:endParaRPr lang="en-US" sz="5749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5A55D6-3F41-48E7-9E6E-5F08EB5E21F3}"/>
              </a:ext>
            </a:extLst>
          </p:cNvPr>
          <p:cNvSpPr/>
          <p:nvPr/>
        </p:nvSpPr>
        <p:spPr>
          <a:xfrm>
            <a:off x="5927168" y="2555797"/>
            <a:ext cx="337665" cy="4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08C1F-EC66-4CF9-B1DB-1899D751AE75}"/>
              </a:ext>
            </a:extLst>
          </p:cNvPr>
          <p:cNvSpPr txBox="1"/>
          <p:nvPr/>
        </p:nvSpPr>
        <p:spPr>
          <a:xfrm>
            <a:off x="5376884" y="4134512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다들 </a:t>
            </a:r>
            <a:r>
              <a:rPr lang="ko-KR" altLang="en-US" sz="9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하던거</a:t>
            </a:r>
            <a:r>
              <a:rPr lang="ko-KR" altLang="en-US" sz="9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멈추고 집중해라</a:t>
            </a:r>
            <a:endParaRPr lang="en-US" sz="9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ADDC7C-C32E-4F34-9D45-7762960F6009}"/>
              </a:ext>
            </a:extLst>
          </p:cNvPr>
          <p:cNvSpPr/>
          <p:nvPr/>
        </p:nvSpPr>
        <p:spPr>
          <a:xfrm>
            <a:off x="0" y="447"/>
            <a:ext cx="12192000" cy="114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E1F060-430A-4B0A-977D-A7322E672D0F}"/>
              </a:ext>
            </a:extLst>
          </p:cNvPr>
          <p:cNvSpPr/>
          <p:nvPr/>
        </p:nvSpPr>
        <p:spPr>
          <a:xfrm>
            <a:off x="0" y="5714702"/>
            <a:ext cx="12192000" cy="114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343B1-33F1-473E-83AD-DA2EC03BDAD2}"/>
              </a:ext>
            </a:extLst>
          </p:cNvPr>
          <p:cNvSpPr/>
          <p:nvPr/>
        </p:nvSpPr>
        <p:spPr>
          <a:xfrm rot="5400000">
            <a:off x="8192021" y="2857575"/>
            <a:ext cx="6857108" cy="114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938EB8-67ED-4E43-92FF-6C463F6C1008}"/>
              </a:ext>
            </a:extLst>
          </p:cNvPr>
          <p:cNvSpPr/>
          <p:nvPr/>
        </p:nvSpPr>
        <p:spPr>
          <a:xfrm rot="5400000">
            <a:off x="-2857128" y="2857576"/>
            <a:ext cx="6857108" cy="114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228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776E-7 2.77778E-6 L -1.19776E-7 1.8427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626E-6 2.77778E-6 L -4.32626E-6 1.8427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588E-6 2.77778E-6 L 1.27588E-6 1.8427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508E-6 2.77778E-6 L 2.16508E-6 1.84271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429E-6 2.77778E-6 L 3.05429E-6 1.84271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358E-6 2.77778E-6 L -1.34358E-6 1.84271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4368E-6 2.40741E-6 L -4.54368E-6 1.84271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358E-6 2.77778E-6 L -1.34358E-6 1.84271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429E-6 2.77778E-6 L 3.05429E-6 1.84271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508E-6 2.77778E-6 L 2.16508E-6 1.84271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588E-6 2.77778E-6 L 1.27588E-6 1.84271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626E-6 2.77778E-6 L -4.32626E-6 1.84271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776E-7 2.77778E-6 L -1.19776E-7 1.84271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4" grpId="0"/>
      <p:bldP spid="25" grpId="0" animBg="1"/>
      <p:bldP spid="26" grpId="0"/>
      <p:bldP spid="16" grpId="0" animBg="1"/>
      <p:bldP spid="17" grpId="0" animBg="1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688E7A2-C656-4645-BD47-2EF0DAD994B5}"/>
              </a:ext>
            </a:extLst>
          </p:cNvPr>
          <p:cNvSpPr>
            <a:spLocks/>
          </p:cNvSpPr>
          <p:nvPr/>
        </p:nvSpPr>
        <p:spPr bwMode="auto">
          <a:xfrm rot="2757414">
            <a:off x="3718490" y="-12507992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904A4A6-086D-4870-85D6-280040144355}"/>
              </a:ext>
            </a:extLst>
          </p:cNvPr>
          <p:cNvSpPr>
            <a:spLocks/>
          </p:cNvSpPr>
          <p:nvPr/>
        </p:nvSpPr>
        <p:spPr bwMode="auto">
          <a:xfrm rot="2757414">
            <a:off x="4435202" y="-11766483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D3D3D6C-9C80-4D2E-AACF-7CC792CDDA25}"/>
              </a:ext>
            </a:extLst>
          </p:cNvPr>
          <p:cNvSpPr>
            <a:spLocks/>
          </p:cNvSpPr>
          <p:nvPr/>
        </p:nvSpPr>
        <p:spPr bwMode="auto">
          <a:xfrm rot="2757414">
            <a:off x="5151916" y="-1102542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A55C1CA-3B7A-47F9-8466-10AC52499650}"/>
              </a:ext>
            </a:extLst>
          </p:cNvPr>
          <p:cNvSpPr>
            <a:spLocks/>
          </p:cNvSpPr>
          <p:nvPr/>
        </p:nvSpPr>
        <p:spPr bwMode="auto">
          <a:xfrm rot="2757414">
            <a:off x="5866613" y="-10285214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AEC489A-4248-4DA6-B1D5-3D90EF5E08C3}"/>
              </a:ext>
            </a:extLst>
          </p:cNvPr>
          <p:cNvSpPr>
            <a:spLocks/>
          </p:cNvSpPr>
          <p:nvPr/>
        </p:nvSpPr>
        <p:spPr bwMode="auto">
          <a:xfrm rot="2757414">
            <a:off x="6583688" y="-9545008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338872D-5B88-4EF7-BB11-7972E9F4AB5A}"/>
              </a:ext>
            </a:extLst>
          </p:cNvPr>
          <p:cNvSpPr>
            <a:spLocks/>
          </p:cNvSpPr>
          <p:nvPr/>
        </p:nvSpPr>
        <p:spPr bwMode="auto">
          <a:xfrm rot="2757414">
            <a:off x="7300402" y="-880394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13C281-FCC0-48CD-995D-6723946377FC}"/>
              </a:ext>
            </a:extLst>
          </p:cNvPr>
          <p:cNvSpPr>
            <a:spLocks/>
          </p:cNvSpPr>
          <p:nvPr/>
        </p:nvSpPr>
        <p:spPr bwMode="auto">
          <a:xfrm rot="2757414">
            <a:off x="8017115" y="-8062883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5D0FD1F-60C6-437B-818C-8543DBCEFCC5}"/>
              </a:ext>
            </a:extLst>
          </p:cNvPr>
          <p:cNvSpPr>
            <a:spLocks/>
          </p:cNvSpPr>
          <p:nvPr/>
        </p:nvSpPr>
        <p:spPr bwMode="auto">
          <a:xfrm rot="2757414">
            <a:off x="8733829" y="-732182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CB2333-85D5-4531-9522-EA42451A374A}"/>
              </a:ext>
            </a:extLst>
          </p:cNvPr>
          <p:cNvSpPr>
            <a:spLocks/>
          </p:cNvSpPr>
          <p:nvPr/>
        </p:nvSpPr>
        <p:spPr bwMode="auto">
          <a:xfrm rot="2757414">
            <a:off x="9448887" y="-658247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AD4E249-F500-4D10-ADBA-4F8DC3E5BFB2}"/>
              </a:ext>
            </a:extLst>
          </p:cNvPr>
          <p:cNvSpPr>
            <a:spLocks/>
          </p:cNvSpPr>
          <p:nvPr/>
        </p:nvSpPr>
        <p:spPr bwMode="auto">
          <a:xfrm rot="2757414">
            <a:off x="10165239" y="-5840552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8F6419EE-D874-4707-B2EA-33CE4EB5A2B1}"/>
              </a:ext>
            </a:extLst>
          </p:cNvPr>
          <p:cNvSpPr>
            <a:spLocks/>
          </p:cNvSpPr>
          <p:nvPr/>
        </p:nvSpPr>
        <p:spPr bwMode="auto">
          <a:xfrm rot="2757414">
            <a:off x="10882314" y="-510034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EB13B06-6FB9-4E9C-A4D6-8B0379950871}"/>
              </a:ext>
            </a:extLst>
          </p:cNvPr>
          <p:cNvSpPr>
            <a:spLocks/>
          </p:cNvSpPr>
          <p:nvPr/>
        </p:nvSpPr>
        <p:spPr bwMode="auto">
          <a:xfrm rot="2757414">
            <a:off x="11597372" y="-436099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AA106F9-0CD5-4AE1-B53A-28F0E7EAEB35}"/>
              </a:ext>
            </a:extLst>
          </p:cNvPr>
          <p:cNvSpPr>
            <a:spLocks/>
          </p:cNvSpPr>
          <p:nvPr/>
        </p:nvSpPr>
        <p:spPr bwMode="auto">
          <a:xfrm rot="2757414">
            <a:off x="12312430" y="-362164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6096001" y="447"/>
            <a:ext cx="6096000" cy="685710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7C34A74E-EA1C-4CBF-AF6E-0F5C791AB43D}"/>
              </a:ext>
            </a:extLst>
          </p:cNvPr>
          <p:cNvSpPr>
            <a:spLocks noEditPoints="1"/>
          </p:cNvSpPr>
          <p:nvPr/>
        </p:nvSpPr>
        <p:spPr bwMode="auto">
          <a:xfrm>
            <a:off x="0" y="2034"/>
            <a:ext cx="6155523" cy="6857107"/>
          </a:xfrm>
          <a:custGeom>
            <a:avLst/>
            <a:gdLst>
              <a:gd name="T0" fmla="*/ 0 w 3840"/>
              <a:gd name="T1" fmla="*/ 0 h 4320"/>
              <a:gd name="T2" fmla="*/ 0 w 3840"/>
              <a:gd name="T3" fmla="*/ 4320 h 4320"/>
              <a:gd name="T4" fmla="*/ 3840 w 3840"/>
              <a:gd name="T5" fmla="*/ 4320 h 4320"/>
              <a:gd name="T6" fmla="*/ 3840 w 3840"/>
              <a:gd name="T7" fmla="*/ 0 h 4320"/>
              <a:gd name="T8" fmla="*/ 0 w 3840"/>
              <a:gd name="T9" fmla="*/ 0 h 4320"/>
              <a:gd name="T10" fmla="*/ 2921 w 3840"/>
              <a:gd name="T11" fmla="*/ 3574 h 4320"/>
              <a:gd name="T12" fmla="*/ 977 w 3840"/>
              <a:gd name="T13" fmla="*/ 3574 h 4320"/>
              <a:gd name="T14" fmla="*/ 977 w 3840"/>
              <a:gd name="T15" fmla="*/ 3153 h 4320"/>
              <a:gd name="T16" fmla="*/ 1873 w 3840"/>
              <a:gd name="T17" fmla="*/ 2211 h 4320"/>
              <a:gd name="T18" fmla="*/ 2204 w 3840"/>
              <a:gd name="T19" fmla="*/ 1612 h 4320"/>
              <a:gd name="T20" fmla="*/ 2125 w 3840"/>
              <a:gd name="T21" fmla="*/ 1338 h 4320"/>
              <a:gd name="T22" fmla="*/ 1897 w 3840"/>
              <a:gd name="T23" fmla="*/ 1245 h 4320"/>
              <a:gd name="T24" fmla="*/ 1658 w 3840"/>
              <a:gd name="T25" fmla="*/ 1370 h 4320"/>
              <a:gd name="T26" fmla="*/ 1566 w 3840"/>
              <a:gd name="T27" fmla="*/ 1683 h 4320"/>
              <a:gd name="T28" fmla="*/ 920 w 3840"/>
              <a:gd name="T29" fmla="*/ 1683 h 4320"/>
              <a:gd name="T30" fmla="*/ 1048 w 3840"/>
              <a:gd name="T31" fmla="*/ 1209 h 4320"/>
              <a:gd name="T32" fmla="*/ 1404 w 3840"/>
              <a:gd name="T33" fmla="*/ 870 h 4320"/>
              <a:gd name="T34" fmla="*/ 1913 w 3840"/>
              <a:gd name="T35" fmla="*/ 747 h 4320"/>
              <a:gd name="T36" fmla="*/ 2608 w 3840"/>
              <a:gd name="T37" fmla="*/ 956 h 4320"/>
              <a:gd name="T38" fmla="*/ 2852 w 3840"/>
              <a:gd name="T39" fmla="*/ 1555 h 4320"/>
              <a:gd name="T40" fmla="*/ 2791 w 3840"/>
              <a:gd name="T41" fmla="*/ 1875 h 4320"/>
              <a:gd name="T42" fmla="*/ 2601 w 3840"/>
              <a:gd name="T43" fmla="*/ 2202 h 4320"/>
              <a:gd name="T44" fmla="*/ 2184 w 3840"/>
              <a:gd name="T45" fmla="*/ 2661 h 4320"/>
              <a:gd name="T46" fmla="*/ 1825 w 3840"/>
              <a:gd name="T47" fmla="*/ 3076 h 4320"/>
              <a:gd name="T48" fmla="*/ 2921 w 3840"/>
              <a:gd name="T49" fmla="*/ 3076 h 4320"/>
              <a:gd name="T50" fmla="*/ 2921 w 3840"/>
              <a:gd name="T51" fmla="*/ 357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40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840" y="4320"/>
                  <a:pt x="3840" y="4320"/>
                  <a:pt x="3840" y="4320"/>
                </a:cubicBezTo>
                <a:cubicBezTo>
                  <a:pt x="3840" y="0"/>
                  <a:pt x="3840" y="0"/>
                  <a:pt x="3840" y="0"/>
                </a:cubicBezTo>
                <a:lnTo>
                  <a:pt x="0" y="0"/>
                </a:lnTo>
                <a:close/>
                <a:moveTo>
                  <a:pt x="2921" y="3574"/>
                </a:moveTo>
                <a:cubicBezTo>
                  <a:pt x="977" y="3574"/>
                  <a:pt x="977" y="3574"/>
                  <a:pt x="977" y="3574"/>
                </a:cubicBezTo>
                <a:cubicBezTo>
                  <a:pt x="977" y="3153"/>
                  <a:pt x="977" y="3153"/>
                  <a:pt x="977" y="3153"/>
                </a:cubicBezTo>
                <a:cubicBezTo>
                  <a:pt x="1873" y="2211"/>
                  <a:pt x="1873" y="2211"/>
                  <a:pt x="1873" y="2211"/>
                </a:cubicBezTo>
                <a:cubicBezTo>
                  <a:pt x="2093" y="1960"/>
                  <a:pt x="2204" y="1760"/>
                  <a:pt x="2204" y="1612"/>
                </a:cubicBezTo>
                <a:cubicBezTo>
                  <a:pt x="2204" y="1492"/>
                  <a:pt x="2177" y="1401"/>
                  <a:pt x="2125" y="1338"/>
                </a:cubicBezTo>
                <a:cubicBezTo>
                  <a:pt x="2073" y="1276"/>
                  <a:pt x="1997" y="1245"/>
                  <a:pt x="1897" y="1245"/>
                </a:cubicBezTo>
                <a:cubicBezTo>
                  <a:pt x="1799" y="1245"/>
                  <a:pt x="1719" y="1286"/>
                  <a:pt x="1658" y="1370"/>
                </a:cubicBezTo>
                <a:cubicBezTo>
                  <a:pt x="1597" y="1454"/>
                  <a:pt x="1566" y="1558"/>
                  <a:pt x="1566" y="1683"/>
                </a:cubicBezTo>
                <a:cubicBezTo>
                  <a:pt x="920" y="1683"/>
                  <a:pt x="920" y="1683"/>
                  <a:pt x="920" y="1683"/>
                </a:cubicBezTo>
                <a:cubicBezTo>
                  <a:pt x="920" y="1512"/>
                  <a:pt x="962" y="1354"/>
                  <a:pt x="1048" y="1209"/>
                </a:cubicBezTo>
                <a:cubicBezTo>
                  <a:pt x="1133" y="1065"/>
                  <a:pt x="1252" y="951"/>
                  <a:pt x="1404" y="870"/>
                </a:cubicBezTo>
                <a:cubicBezTo>
                  <a:pt x="1556" y="788"/>
                  <a:pt x="1725" y="747"/>
                  <a:pt x="1913" y="747"/>
                </a:cubicBezTo>
                <a:cubicBezTo>
                  <a:pt x="2214" y="747"/>
                  <a:pt x="2446" y="817"/>
                  <a:pt x="2608" y="956"/>
                </a:cubicBezTo>
                <a:cubicBezTo>
                  <a:pt x="2771" y="1095"/>
                  <a:pt x="2852" y="1294"/>
                  <a:pt x="2852" y="1555"/>
                </a:cubicBezTo>
                <a:cubicBezTo>
                  <a:pt x="2852" y="1664"/>
                  <a:pt x="2832" y="1771"/>
                  <a:pt x="2791" y="1875"/>
                </a:cubicBezTo>
                <a:cubicBezTo>
                  <a:pt x="2750" y="1979"/>
                  <a:pt x="2687" y="2088"/>
                  <a:pt x="2601" y="2202"/>
                </a:cubicBezTo>
                <a:cubicBezTo>
                  <a:pt x="2515" y="2317"/>
                  <a:pt x="2376" y="2469"/>
                  <a:pt x="2184" y="2661"/>
                </a:cubicBezTo>
                <a:cubicBezTo>
                  <a:pt x="1825" y="3076"/>
                  <a:pt x="1825" y="3076"/>
                  <a:pt x="1825" y="3076"/>
                </a:cubicBezTo>
                <a:cubicBezTo>
                  <a:pt x="2921" y="3076"/>
                  <a:pt x="2921" y="3076"/>
                  <a:pt x="2921" y="3076"/>
                </a:cubicBezTo>
                <a:lnTo>
                  <a:pt x="2921" y="35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CF3D6-9E06-A90F-3374-E32E1D808319}"/>
              </a:ext>
            </a:extLst>
          </p:cNvPr>
          <p:cNvSpPr txBox="1"/>
          <p:nvPr/>
        </p:nvSpPr>
        <p:spPr>
          <a:xfrm>
            <a:off x="6556264" y="1539059"/>
            <a:ext cx="4119692" cy="3646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99" dirty="0" err="1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프론트엔드</a:t>
            </a:r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 </a:t>
            </a:r>
            <a:r>
              <a:rPr lang="en-US" altLang="ko-KR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?</a:t>
            </a:r>
          </a:p>
          <a:p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딱 </a:t>
            </a:r>
            <a:r>
              <a:rPr lang="en-US" altLang="ko-KR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3</a:t>
            </a:r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개만 알면 된다</a:t>
            </a:r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  <a:p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  <a:p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  <a:p>
            <a:r>
              <a:rPr lang="en-US" altLang="ko-KR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1 )   </a:t>
            </a:r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비동기</a:t>
            </a:r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  <a:p>
            <a:r>
              <a:rPr lang="en-US" altLang="ko-KR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2 )   UI  </a:t>
            </a:r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설계</a:t>
            </a:r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  <a:p>
            <a:r>
              <a:rPr lang="en-US" altLang="ko-KR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3 )   UX</a:t>
            </a:r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 개선</a:t>
            </a:r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3534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541E-6 4.07407E-6 L -0.74469 1.28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591E-6 2.22222E-6 L -0.7447 1.28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724E-6 -3.88889E-6 L -0.7447 1.2828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5857E-6 0 L -0.7447 1.28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1284E-7 3.88889E-6 L -0.7447 1.2828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3692E-6 -2.22222E-6 L -0.7447 1.2828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825E-6 -4.07407E-6 L -0.7447 1.2828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958E-6 4.07407E-6 L -0.7447 1.2828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291E-7 -5.55556E-7 L -0.7447 1.28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793E-6 1.85185E-6 L -0.7447 1.2828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1505E-6 -4.25926E-6 L -0.74469 1.2828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3234E-6 -4.62963E-6 L -0.74469 1.28288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963E-6 7.40741E-7 L -0.74469 1.28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4CFF77B-E69D-B384-F4E8-3B3D58ECE0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9" r="10399"/>
          <a:stretch>
            <a:fillRect/>
          </a:stretch>
        </p:blipFill>
        <p:spPr>
          <a:xfrm>
            <a:off x="3818165" y="1794398"/>
            <a:ext cx="4914050" cy="29954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C3F3D-1916-47A9-9C53-E8EE9D850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62629" y="-2884715"/>
            <a:ext cx="16836571" cy="12627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FC8D2D-DCEF-4783-941D-1DB007515534}"/>
              </a:ext>
            </a:extLst>
          </p:cNvPr>
          <p:cNvSpPr txBox="1"/>
          <p:nvPr/>
        </p:nvSpPr>
        <p:spPr>
          <a:xfrm>
            <a:off x="9338061" y="805533"/>
            <a:ext cx="4496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비동기는</a:t>
            </a:r>
            <a:endParaRPr lang="en-US" altLang="ko-KR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어딜</a:t>
            </a:r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가나</a:t>
            </a:r>
            <a:endParaRPr lang="en-US" altLang="ko-KR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en-US" altLang="ko-KR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axios</a:t>
            </a:r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를 쓰더라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  <a:p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덕분에 수월하게 했다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62442E-D2E5-4BE9-8C94-EC229F396FF5}"/>
              </a:ext>
            </a:extLst>
          </p:cNvPr>
          <p:cNvSpPr/>
          <p:nvPr/>
        </p:nvSpPr>
        <p:spPr>
          <a:xfrm rot="5400000" flipV="1">
            <a:off x="8791529" y="1376328"/>
            <a:ext cx="1046986" cy="460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25EE444E-6FB5-4751-B117-99A3704A1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017250"/>
              </p:ext>
            </p:extLst>
          </p:nvPr>
        </p:nvGraphicFramePr>
        <p:xfrm>
          <a:off x="58057" y="-184660"/>
          <a:ext cx="4327508" cy="2885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5C45524A-916E-4251-904A-CC19A72C2DFE}"/>
              </a:ext>
            </a:extLst>
          </p:cNvPr>
          <p:cNvSpPr/>
          <p:nvPr/>
        </p:nvSpPr>
        <p:spPr>
          <a:xfrm>
            <a:off x="697794" y="-67207"/>
            <a:ext cx="2560607" cy="25606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C53A99-A2FB-0D42-B0DB-9E44723149BE}"/>
              </a:ext>
            </a:extLst>
          </p:cNvPr>
          <p:cNvSpPr txBox="1"/>
          <p:nvPr/>
        </p:nvSpPr>
        <p:spPr>
          <a:xfrm>
            <a:off x="1298913" y="805533"/>
            <a:ext cx="1795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Open Sans Bold" panose="020B0806030504020204" pitchFamily="34" charset="0"/>
              </a:rPr>
              <a:t>비동기</a:t>
            </a:r>
            <a:endParaRPr lang="en-US" sz="4400" dirty="0">
              <a:latin typeface="Noto Sans KR Black" panose="020B0A00000000000000" pitchFamily="34" charset="-127"/>
              <a:ea typeface="Noto Sans KR Black" panose="020B0A00000000000000" pitchFamily="34" charset="-127"/>
              <a:cs typeface="Open Sans Bold" panose="020B0806030504020204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3CBA40C-C910-3CFD-820B-F62F09779D80}"/>
              </a:ext>
            </a:extLst>
          </p:cNvPr>
          <p:cNvSpPr/>
          <p:nvPr/>
        </p:nvSpPr>
        <p:spPr>
          <a:xfrm>
            <a:off x="4289428" y="2387601"/>
            <a:ext cx="735874" cy="377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588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Graphic spid="30" grpId="0">
        <p:bldAsOne/>
      </p:bldGraphic>
      <p:bldP spid="31" grpId="0" animBg="1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개체 틀 34">
            <a:extLst>
              <a:ext uri="{FF2B5EF4-FFF2-40B4-BE49-F238E27FC236}">
                <a16:creationId xmlns:a16="http://schemas.microsoft.com/office/drawing/2014/main" id="{BF069F66-3DF3-006B-32EE-A5F0AB7538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8994" b="8994"/>
          <a:stretch/>
        </p:blipFill>
        <p:spPr>
          <a:xfrm>
            <a:off x="-3939429" y="1943442"/>
            <a:ext cx="20070858" cy="9261661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F180A22-41FC-4EFF-B241-A76D6FB1DE81}"/>
              </a:ext>
            </a:extLst>
          </p:cNvPr>
          <p:cNvSpPr>
            <a:spLocks/>
          </p:cNvSpPr>
          <p:nvPr/>
        </p:nvSpPr>
        <p:spPr bwMode="auto">
          <a:xfrm>
            <a:off x="-2777287" y="-1426709"/>
            <a:ext cx="17746575" cy="17746574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E6DCAC-D575-4064-96E0-048CA372DE5E}"/>
              </a:ext>
            </a:extLst>
          </p:cNvPr>
          <p:cNvSpPr>
            <a:spLocks/>
          </p:cNvSpPr>
          <p:nvPr/>
        </p:nvSpPr>
        <p:spPr bwMode="auto">
          <a:xfrm>
            <a:off x="-3664616" y="-2314038"/>
            <a:ext cx="19521232" cy="19521231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139700" dir="486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08032-1EBB-4C4E-BACD-DADF26564597}"/>
              </a:ext>
            </a:extLst>
          </p:cNvPr>
          <p:cNvSpPr txBox="1"/>
          <p:nvPr/>
        </p:nvSpPr>
        <p:spPr>
          <a:xfrm>
            <a:off x="1718526" y="1836920"/>
            <a:ext cx="2402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ko-KR" altLang="en-US" sz="2000" dirty="0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사용이 용이한</a:t>
            </a:r>
            <a:endParaRPr lang="en-US" altLang="ko-KR" sz="2000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 defTabSz="228508"/>
            <a:r>
              <a:rPr lang="ko-KR" altLang="en-US" sz="2000" dirty="0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인터페이스 설계</a:t>
            </a:r>
            <a:endParaRPr lang="en-US" sz="900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A38EC3-0885-4B6F-A895-133B6B6CC6B4}"/>
              </a:ext>
            </a:extLst>
          </p:cNvPr>
          <p:cNvSpPr txBox="1"/>
          <p:nvPr/>
        </p:nvSpPr>
        <p:spPr>
          <a:xfrm>
            <a:off x="8674984" y="2036974"/>
            <a:ext cx="2335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ko-KR" altLang="en-US" sz="2000" dirty="0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단순하고 직관적일수록</a:t>
            </a:r>
            <a:endParaRPr lang="en-US" altLang="ko-KR" sz="2000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 defTabSz="228508"/>
            <a:r>
              <a:rPr lang="ko-KR" altLang="en-US" sz="2000" dirty="0" err="1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리텐션이</a:t>
            </a:r>
            <a:r>
              <a:rPr lang="ko-KR" altLang="en-US" sz="2000" dirty="0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높다</a:t>
            </a:r>
            <a:endParaRPr lang="en-US" altLang="ko-KR" sz="2000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CA44B-20C7-4DC4-810F-F4BB44F10B75}"/>
              </a:ext>
            </a:extLst>
          </p:cNvPr>
          <p:cNvSpPr txBox="1"/>
          <p:nvPr/>
        </p:nvSpPr>
        <p:spPr>
          <a:xfrm>
            <a:off x="3954234" y="193247"/>
            <a:ext cx="4283545" cy="15539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9498" b="1" dirty="0">
                <a:solidFill>
                  <a:srgbClr val="002060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UI </a:t>
            </a:r>
            <a:r>
              <a:rPr lang="ko-KR" altLang="en-US" sz="9498" b="1" dirty="0">
                <a:solidFill>
                  <a:srgbClr val="002060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설계</a:t>
            </a:r>
            <a:endParaRPr lang="en-US" sz="9498" b="1" dirty="0">
              <a:solidFill>
                <a:srgbClr val="002060"/>
              </a:solidFill>
              <a:effectLst>
                <a:outerShdw blurRad="241300" sx="102000" sy="102000" algn="ctr" rotWithShape="0">
                  <a:schemeClr val="accent1">
                    <a:alpha val="66000"/>
                  </a:scheme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8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" grpId="0" animBg="1"/>
      <p:bldP spid="6" grpId="1" animBg="1"/>
      <p:bldP spid="26" grpId="0"/>
      <p:bldP spid="27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93F0C91D-FAD8-D2F4-1C0E-84955C716D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-532335" y="-1983878"/>
            <a:ext cx="13257857" cy="6117814"/>
          </a:xfr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0F00DEC-1062-4B1D-92B9-5960666A0FD9}"/>
              </a:ext>
            </a:extLst>
          </p:cNvPr>
          <p:cNvSpPr>
            <a:spLocks/>
          </p:cNvSpPr>
          <p:nvPr/>
        </p:nvSpPr>
        <p:spPr bwMode="auto">
          <a:xfrm>
            <a:off x="-2777287" y="-9557278"/>
            <a:ext cx="17746575" cy="17746574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4DDEF-D4A3-48B5-BF01-16587E545094}"/>
              </a:ext>
            </a:extLst>
          </p:cNvPr>
          <p:cNvSpPr txBox="1"/>
          <p:nvPr/>
        </p:nvSpPr>
        <p:spPr>
          <a:xfrm>
            <a:off x="3726603" y="2099386"/>
            <a:ext cx="4738798" cy="15539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9498" b="1" dirty="0">
                <a:solidFill>
                  <a:schemeClr val="bg1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UX </a:t>
            </a:r>
            <a:r>
              <a:rPr lang="ko-KR" altLang="en-US" sz="9498" b="1" dirty="0">
                <a:solidFill>
                  <a:schemeClr val="bg1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개선</a:t>
            </a:r>
            <a:endParaRPr lang="en-US" sz="9498" b="1" dirty="0">
              <a:solidFill>
                <a:schemeClr val="bg1"/>
              </a:solidFill>
              <a:effectLst>
                <a:outerShdw blurRad="241300" sx="102000" sy="102000" algn="ctr" rotWithShape="0">
                  <a:schemeClr val="accent1">
                    <a:alpha val="66000"/>
                  </a:scheme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F39187-9625-4EA9-9B34-2CA4826601BF}"/>
              </a:ext>
            </a:extLst>
          </p:cNvPr>
          <p:cNvSpPr>
            <a:spLocks/>
          </p:cNvSpPr>
          <p:nvPr/>
        </p:nvSpPr>
        <p:spPr bwMode="auto">
          <a:xfrm>
            <a:off x="-3664616" y="-10444607"/>
            <a:ext cx="19521232" cy="19521231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431800" dist="139700" dir="486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8C8C44-9F3A-4CCA-8373-B181AC92EFC0}"/>
              </a:ext>
            </a:extLst>
          </p:cNvPr>
          <p:cNvSpPr txBox="1"/>
          <p:nvPr/>
        </p:nvSpPr>
        <p:spPr>
          <a:xfrm>
            <a:off x="2038942" y="4266525"/>
            <a:ext cx="2145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단순한 기능도</a:t>
            </a:r>
            <a:endParaRPr lang="en-US" altLang="ko-KR" sz="2800" b="1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8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체감이 편하게</a:t>
            </a:r>
            <a:endParaRPr lang="en-US" sz="2800" b="1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5927B-868F-4E67-9C35-045623B55A8E}"/>
              </a:ext>
            </a:extLst>
          </p:cNvPr>
          <p:cNvSpPr/>
          <p:nvPr/>
        </p:nvSpPr>
        <p:spPr>
          <a:xfrm>
            <a:off x="8007248" y="4435802"/>
            <a:ext cx="37593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위의 </a:t>
            </a:r>
            <a:r>
              <a:rPr lang="en-US" altLang="ko-KR" sz="24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goBack</a:t>
            </a:r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은</a:t>
            </a:r>
            <a:endParaRPr lang="en-US" altLang="ko-KR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흔히 볼 수 있는</a:t>
            </a:r>
            <a:endParaRPr lang="en-US" altLang="ko-KR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UX </a:t>
            </a:r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설계임</a:t>
            </a:r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어떤 점이 </a:t>
            </a:r>
            <a:r>
              <a:rPr lang="ko-KR" altLang="en-US" sz="24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그런걸까</a:t>
            </a:r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7229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688E7A2-C656-4645-BD47-2EF0DAD994B5}"/>
              </a:ext>
            </a:extLst>
          </p:cNvPr>
          <p:cNvSpPr>
            <a:spLocks/>
          </p:cNvSpPr>
          <p:nvPr/>
        </p:nvSpPr>
        <p:spPr bwMode="auto">
          <a:xfrm rot="2757414">
            <a:off x="3718490" y="-12507992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904A4A6-086D-4870-85D6-280040144355}"/>
              </a:ext>
            </a:extLst>
          </p:cNvPr>
          <p:cNvSpPr>
            <a:spLocks/>
          </p:cNvSpPr>
          <p:nvPr/>
        </p:nvSpPr>
        <p:spPr bwMode="auto">
          <a:xfrm rot="2757414">
            <a:off x="4435202" y="-11766483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D3D3D6C-9C80-4D2E-AACF-7CC792CDDA25}"/>
              </a:ext>
            </a:extLst>
          </p:cNvPr>
          <p:cNvSpPr>
            <a:spLocks/>
          </p:cNvSpPr>
          <p:nvPr/>
        </p:nvSpPr>
        <p:spPr bwMode="auto">
          <a:xfrm rot="2757414">
            <a:off x="5151916" y="-1102542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A55C1CA-3B7A-47F9-8466-10AC52499650}"/>
              </a:ext>
            </a:extLst>
          </p:cNvPr>
          <p:cNvSpPr>
            <a:spLocks/>
          </p:cNvSpPr>
          <p:nvPr/>
        </p:nvSpPr>
        <p:spPr bwMode="auto">
          <a:xfrm rot="2757414">
            <a:off x="5866613" y="-10285214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AEC489A-4248-4DA6-B1D5-3D90EF5E08C3}"/>
              </a:ext>
            </a:extLst>
          </p:cNvPr>
          <p:cNvSpPr>
            <a:spLocks/>
          </p:cNvSpPr>
          <p:nvPr/>
        </p:nvSpPr>
        <p:spPr bwMode="auto">
          <a:xfrm rot="2757414">
            <a:off x="6583688" y="-9545008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338872D-5B88-4EF7-BB11-7972E9F4AB5A}"/>
              </a:ext>
            </a:extLst>
          </p:cNvPr>
          <p:cNvSpPr>
            <a:spLocks/>
          </p:cNvSpPr>
          <p:nvPr/>
        </p:nvSpPr>
        <p:spPr bwMode="auto">
          <a:xfrm rot="2757414">
            <a:off x="7300402" y="-880394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13C281-FCC0-48CD-995D-6723946377FC}"/>
              </a:ext>
            </a:extLst>
          </p:cNvPr>
          <p:cNvSpPr>
            <a:spLocks/>
          </p:cNvSpPr>
          <p:nvPr/>
        </p:nvSpPr>
        <p:spPr bwMode="auto">
          <a:xfrm rot="2757414">
            <a:off x="8017115" y="-8062883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5D0FD1F-60C6-437B-818C-8543DBCEFCC5}"/>
              </a:ext>
            </a:extLst>
          </p:cNvPr>
          <p:cNvSpPr>
            <a:spLocks/>
          </p:cNvSpPr>
          <p:nvPr/>
        </p:nvSpPr>
        <p:spPr bwMode="auto">
          <a:xfrm rot="2757414">
            <a:off x="8733829" y="-732182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CB2333-85D5-4531-9522-EA42451A374A}"/>
              </a:ext>
            </a:extLst>
          </p:cNvPr>
          <p:cNvSpPr>
            <a:spLocks/>
          </p:cNvSpPr>
          <p:nvPr/>
        </p:nvSpPr>
        <p:spPr bwMode="auto">
          <a:xfrm rot="2757414">
            <a:off x="9448887" y="-658247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AD4E249-F500-4D10-ADBA-4F8DC3E5BFB2}"/>
              </a:ext>
            </a:extLst>
          </p:cNvPr>
          <p:cNvSpPr>
            <a:spLocks/>
          </p:cNvSpPr>
          <p:nvPr/>
        </p:nvSpPr>
        <p:spPr bwMode="auto">
          <a:xfrm rot="2757414">
            <a:off x="10165239" y="-5840552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8F6419EE-D874-4707-B2EA-33CE4EB5A2B1}"/>
              </a:ext>
            </a:extLst>
          </p:cNvPr>
          <p:cNvSpPr>
            <a:spLocks/>
          </p:cNvSpPr>
          <p:nvPr/>
        </p:nvSpPr>
        <p:spPr bwMode="auto">
          <a:xfrm rot="2757414">
            <a:off x="10882314" y="-510034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EB13B06-6FB9-4E9C-A4D6-8B0379950871}"/>
              </a:ext>
            </a:extLst>
          </p:cNvPr>
          <p:cNvSpPr>
            <a:spLocks/>
          </p:cNvSpPr>
          <p:nvPr/>
        </p:nvSpPr>
        <p:spPr bwMode="auto">
          <a:xfrm rot="2757414">
            <a:off x="11597372" y="-436099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AA106F9-0CD5-4AE1-B53A-28F0E7EAEB35}"/>
              </a:ext>
            </a:extLst>
          </p:cNvPr>
          <p:cNvSpPr>
            <a:spLocks/>
          </p:cNvSpPr>
          <p:nvPr/>
        </p:nvSpPr>
        <p:spPr bwMode="auto">
          <a:xfrm rot="2757414">
            <a:off x="12312430" y="-362164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6096001" y="447"/>
            <a:ext cx="6096000" cy="685710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876DACEA-6CD0-4256-BE79-A626A78468CE}"/>
              </a:ext>
            </a:extLst>
          </p:cNvPr>
          <p:cNvSpPr>
            <a:spLocks noEditPoints="1"/>
          </p:cNvSpPr>
          <p:nvPr/>
        </p:nvSpPr>
        <p:spPr bwMode="auto">
          <a:xfrm>
            <a:off x="0" y="2034"/>
            <a:ext cx="6155523" cy="6857107"/>
          </a:xfrm>
          <a:custGeom>
            <a:avLst/>
            <a:gdLst>
              <a:gd name="T0" fmla="*/ 0 w 3840"/>
              <a:gd name="T1" fmla="*/ 0 h 4320"/>
              <a:gd name="T2" fmla="*/ 0 w 3840"/>
              <a:gd name="T3" fmla="*/ 4320 h 4320"/>
              <a:gd name="T4" fmla="*/ 3840 w 3840"/>
              <a:gd name="T5" fmla="*/ 4320 h 4320"/>
              <a:gd name="T6" fmla="*/ 3840 w 3840"/>
              <a:gd name="T7" fmla="*/ 0 h 4320"/>
              <a:gd name="T8" fmla="*/ 0 w 3840"/>
              <a:gd name="T9" fmla="*/ 0 h 4320"/>
              <a:gd name="T10" fmla="*/ 2636 w 3840"/>
              <a:gd name="T11" fmla="*/ 3353 h 4320"/>
              <a:gd name="T12" fmla="*/ 1892 w 3840"/>
              <a:gd name="T13" fmla="*/ 3574 h 4320"/>
              <a:gd name="T14" fmla="*/ 1391 w 3840"/>
              <a:gd name="T15" fmla="*/ 3471 h 4320"/>
              <a:gd name="T16" fmla="*/ 1041 w 3840"/>
              <a:gd name="T17" fmla="*/ 3186 h 4320"/>
              <a:gd name="T18" fmla="*/ 922 w 3840"/>
              <a:gd name="T19" fmla="*/ 2771 h 4320"/>
              <a:gd name="T20" fmla="*/ 1562 w 3840"/>
              <a:gd name="T21" fmla="*/ 2771 h 4320"/>
              <a:gd name="T22" fmla="*/ 1664 w 3840"/>
              <a:gd name="T23" fmla="*/ 2990 h 4320"/>
              <a:gd name="T24" fmla="*/ 1915 w 3840"/>
              <a:gd name="T25" fmla="*/ 3083 h 4320"/>
              <a:gd name="T26" fmla="*/ 2183 w 3840"/>
              <a:gd name="T27" fmla="*/ 2989 h 4320"/>
              <a:gd name="T28" fmla="*/ 2283 w 3840"/>
              <a:gd name="T29" fmla="*/ 2750 h 4320"/>
              <a:gd name="T30" fmla="*/ 2179 w 3840"/>
              <a:gd name="T31" fmla="*/ 2456 h 4320"/>
              <a:gd name="T32" fmla="*/ 1892 w 3840"/>
              <a:gd name="T33" fmla="*/ 2369 h 4320"/>
              <a:gd name="T34" fmla="*/ 1582 w 3840"/>
              <a:gd name="T35" fmla="*/ 2369 h 4320"/>
              <a:gd name="T36" fmla="*/ 1582 w 3840"/>
              <a:gd name="T37" fmla="*/ 1895 h 4320"/>
              <a:gd name="T38" fmla="*/ 1883 w 3840"/>
              <a:gd name="T39" fmla="*/ 1895 h 4320"/>
              <a:gd name="T40" fmla="*/ 2239 w 3840"/>
              <a:gd name="T41" fmla="*/ 1546 h 4320"/>
              <a:gd name="T42" fmla="*/ 2155 w 3840"/>
              <a:gd name="T43" fmla="*/ 1324 h 4320"/>
              <a:gd name="T44" fmla="*/ 1915 w 3840"/>
              <a:gd name="T45" fmla="*/ 1238 h 4320"/>
              <a:gd name="T46" fmla="*/ 1695 w 3840"/>
              <a:gd name="T47" fmla="*/ 1312 h 4320"/>
              <a:gd name="T48" fmla="*/ 1601 w 3840"/>
              <a:gd name="T49" fmla="*/ 1495 h 4320"/>
              <a:gd name="T50" fmla="*/ 965 w 3840"/>
              <a:gd name="T51" fmla="*/ 1495 h 4320"/>
              <a:gd name="T52" fmla="*/ 1086 w 3840"/>
              <a:gd name="T53" fmla="*/ 1108 h 4320"/>
              <a:gd name="T54" fmla="*/ 1421 w 3840"/>
              <a:gd name="T55" fmla="*/ 842 h 4320"/>
              <a:gd name="T56" fmla="*/ 1892 w 3840"/>
              <a:gd name="T57" fmla="*/ 747 h 4320"/>
              <a:gd name="T58" fmla="*/ 2613 w 3840"/>
              <a:gd name="T59" fmla="*/ 957 h 4320"/>
              <a:gd name="T60" fmla="*/ 2876 w 3840"/>
              <a:gd name="T61" fmla="*/ 1533 h 4320"/>
              <a:gd name="T62" fmla="*/ 2767 w 3840"/>
              <a:gd name="T63" fmla="*/ 1868 h 4320"/>
              <a:gd name="T64" fmla="*/ 2451 w 3840"/>
              <a:gd name="T65" fmla="*/ 2124 h 4320"/>
              <a:gd name="T66" fmla="*/ 2795 w 3840"/>
              <a:gd name="T67" fmla="*/ 2364 h 4320"/>
              <a:gd name="T68" fmla="*/ 2919 w 3840"/>
              <a:gd name="T69" fmla="*/ 2764 h 4320"/>
              <a:gd name="T70" fmla="*/ 2636 w 3840"/>
              <a:gd name="T71" fmla="*/ 3353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840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840" y="4320"/>
                  <a:pt x="3840" y="4320"/>
                  <a:pt x="3840" y="4320"/>
                </a:cubicBezTo>
                <a:cubicBezTo>
                  <a:pt x="3840" y="0"/>
                  <a:pt x="3840" y="0"/>
                  <a:pt x="3840" y="0"/>
                </a:cubicBezTo>
                <a:lnTo>
                  <a:pt x="0" y="0"/>
                </a:lnTo>
                <a:close/>
                <a:moveTo>
                  <a:pt x="2636" y="3353"/>
                </a:moveTo>
                <a:cubicBezTo>
                  <a:pt x="2447" y="3500"/>
                  <a:pt x="2199" y="3574"/>
                  <a:pt x="1892" y="3574"/>
                </a:cubicBezTo>
                <a:cubicBezTo>
                  <a:pt x="1712" y="3574"/>
                  <a:pt x="1545" y="3539"/>
                  <a:pt x="1391" y="3471"/>
                </a:cubicBezTo>
                <a:cubicBezTo>
                  <a:pt x="1237" y="3402"/>
                  <a:pt x="1120" y="3307"/>
                  <a:pt x="1041" y="3186"/>
                </a:cubicBezTo>
                <a:cubicBezTo>
                  <a:pt x="961" y="3064"/>
                  <a:pt x="922" y="2926"/>
                  <a:pt x="922" y="2771"/>
                </a:cubicBezTo>
                <a:cubicBezTo>
                  <a:pt x="1562" y="2771"/>
                  <a:pt x="1562" y="2771"/>
                  <a:pt x="1562" y="2771"/>
                </a:cubicBezTo>
                <a:cubicBezTo>
                  <a:pt x="1562" y="2855"/>
                  <a:pt x="1596" y="2929"/>
                  <a:pt x="1664" y="2990"/>
                </a:cubicBezTo>
                <a:cubicBezTo>
                  <a:pt x="1732" y="3052"/>
                  <a:pt x="1815" y="3083"/>
                  <a:pt x="1915" y="3083"/>
                </a:cubicBezTo>
                <a:cubicBezTo>
                  <a:pt x="2027" y="3083"/>
                  <a:pt x="2116" y="3052"/>
                  <a:pt x="2183" y="2989"/>
                </a:cubicBezTo>
                <a:cubicBezTo>
                  <a:pt x="2250" y="2927"/>
                  <a:pt x="2283" y="2847"/>
                  <a:pt x="2283" y="2750"/>
                </a:cubicBezTo>
                <a:cubicBezTo>
                  <a:pt x="2283" y="2612"/>
                  <a:pt x="2248" y="2514"/>
                  <a:pt x="2179" y="2456"/>
                </a:cubicBezTo>
                <a:cubicBezTo>
                  <a:pt x="2110" y="2398"/>
                  <a:pt x="2014" y="2369"/>
                  <a:pt x="1892" y="2369"/>
                </a:cubicBezTo>
                <a:cubicBezTo>
                  <a:pt x="1582" y="2369"/>
                  <a:pt x="1582" y="2369"/>
                  <a:pt x="1582" y="2369"/>
                </a:cubicBezTo>
                <a:cubicBezTo>
                  <a:pt x="1582" y="1895"/>
                  <a:pt x="1582" y="1895"/>
                  <a:pt x="1582" y="1895"/>
                </a:cubicBezTo>
                <a:cubicBezTo>
                  <a:pt x="1883" y="1895"/>
                  <a:pt x="1883" y="1895"/>
                  <a:pt x="1883" y="1895"/>
                </a:cubicBezTo>
                <a:cubicBezTo>
                  <a:pt x="2121" y="1895"/>
                  <a:pt x="2239" y="1779"/>
                  <a:pt x="2239" y="1546"/>
                </a:cubicBezTo>
                <a:cubicBezTo>
                  <a:pt x="2239" y="1455"/>
                  <a:pt x="2211" y="1381"/>
                  <a:pt x="2155" y="1324"/>
                </a:cubicBezTo>
                <a:cubicBezTo>
                  <a:pt x="2098" y="1267"/>
                  <a:pt x="2018" y="1238"/>
                  <a:pt x="1915" y="1238"/>
                </a:cubicBezTo>
                <a:cubicBezTo>
                  <a:pt x="1830" y="1238"/>
                  <a:pt x="1757" y="1263"/>
                  <a:pt x="1695" y="1312"/>
                </a:cubicBezTo>
                <a:cubicBezTo>
                  <a:pt x="1632" y="1361"/>
                  <a:pt x="1601" y="1422"/>
                  <a:pt x="1601" y="1495"/>
                </a:cubicBezTo>
                <a:cubicBezTo>
                  <a:pt x="965" y="1495"/>
                  <a:pt x="965" y="1495"/>
                  <a:pt x="965" y="1495"/>
                </a:cubicBezTo>
                <a:cubicBezTo>
                  <a:pt x="965" y="1350"/>
                  <a:pt x="1005" y="1221"/>
                  <a:pt x="1086" y="1108"/>
                </a:cubicBezTo>
                <a:cubicBezTo>
                  <a:pt x="1166" y="994"/>
                  <a:pt x="1278" y="906"/>
                  <a:pt x="1421" y="842"/>
                </a:cubicBezTo>
                <a:cubicBezTo>
                  <a:pt x="1564" y="779"/>
                  <a:pt x="1721" y="747"/>
                  <a:pt x="1892" y="747"/>
                </a:cubicBezTo>
                <a:cubicBezTo>
                  <a:pt x="2198" y="747"/>
                  <a:pt x="2438" y="817"/>
                  <a:pt x="2613" y="957"/>
                </a:cubicBezTo>
                <a:cubicBezTo>
                  <a:pt x="2788" y="1096"/>
                  <a:pt x="2876" y="1288"/>
                  <a:pt x="2876" y="1533"/>
                </a:cubicBezTo>
                <a:cubicBezTo>
                  <a:pt x="2876" y="1651"/>
                  <a:pt x="2840" y="1763"/>
                  <a:pt x="2767" y="1868"/>
                </a:cubicBezTo>
                <a:cubicBezTo>
                  <a:pt x="2695" y="1973"/>
                  <a:pt x="2589" y="2058"/>
                  <a:pt x="2451" y="2124"/>
                </a:cubicBezTo>
                <a:cubicBezTo>
                  <a:pt x="2597" y="2176"/>
                  <a:pt x="2711" y="2257"/>
                  <a:pt x="2795" y="2364"/>
                </a:cubicBezTo>
                <a:cubicBezTo>
                  <a:pt x="2878" y="2472"/>
                  <a:pt x="2919" y="2605"/>
                  <a:pt x="2919" y="2764"/>
                </a:cubicBezTo>
                <a:cubicBezTo>
                  <a:pt x="2919" y="3009"/>
                  <a:pt x="2825" y="3205"/>
                  <a:pt x="2636" y="33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14198-E50A-4C85-88E7-B14367FE1783}"/>
              </a:ext>
            </a:extLst>
          </p:cNvPr>
          <p:cNvSpPr txBox="1"/>
          <p:nvPr/>
        </p:nvSpPr>
        <p:spPr>
          <a:xfrm>
            <a:off x="6325031" y="2967335"/>
            <a:ext cx="2144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김상훈 후기</a:t>
            </a:r>
            <a:endParaRPr lang="en-US" sz="2400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C8D697-2BBF-4136-98A8-25481E34603D}"/>
              </a:ext>
            </a:extLst>
          </p:cNvPr>
          <p:cNvSpPr/>
          <p:nvPr/>
        </p:nvSpPr>
        <p:spPr>
          <a:xfrm rot="5400000">
            <a:off x="6061276" y="3175309"/>
            <a:ext cx="37219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C2BEC4-3F0A-AFDA-A6C2-45EE9F7CE85C}"/>
              </a:ext>
            </a:extLst>
          </p:cNvPr>
          <p:cNvSpPr txBox="1"/>
          <p:nvPr/>
        </p:nvSpPr>
        <p:spPr>
          <a:xfrm>
            <a:off x="6055432" y="1349590"/>
            <a:ext cx="5678157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8800" dirty="0">
                <a:latin typeface="넥슨Lv2고딕 Bold" panose="00000800000000000000" pitchFamily="2" charset="-127"/>
                <a:ea typeface="넥슨Lv2고딕 Bold" panose="00000800000000000000" pitchFamily="2" charset="-127"/>
                <a:cs typeface="Pretendard Black" panose="02000A03000000020004" pitchFamily="50" charset="-127"/>
              </a:rPr>
              <a:t>후기 및 시연</a:t>
            </a:r>
            <a:endParaRPr lang="en-US" sz="8800" dirty="0">
              <a:latin typeface="넥슨Lv2고딕 Bold" panose="00000800000000000000" pitchFamily="2" charset="-127"/>
              <a:ea typeface="넥슨Lv2고딕 Bold" panose="00000800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5DFCD-E9AB-722A-B3B4-42BBAF769244}"/>
              </a:ext>
            </a:extLst>
          </p:cNvPr>
          <p:cNvSpPr txBox="1"/>
          <p:nvPr/>
        </p:nvSpPr>
        <p:spPr>
          <a:xfrm>
            <a:off x="6328645" y="3770246"/>
            <a:ext cx="214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김지연 후기</a:t>
            </a:r>
            <a:endParaRPr lang="en-US" sz="2400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D13F3176-5E36-A5B5-62E6-1068AAB78066}"/>
              </a:ext>
            </a:extLst>
          </p:cNvPr>
          <p:cNvSpPr/>
          <p:nvPr/>
        </p:nvSpPr>
        <p:spPr>
          <a:xfrm rot="5400000">
            <a:off x="6064891" y="3978220"/>
            <a:ext cx="37219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44644-8FF8-53E2-8F51-62A64A9B27AE}"/>
              </a:ext>
            </a:extLst>
          </p:cNvPr>
          <p:cNvSpPr txBox="1"/>
          <p:nvPr/>
        </p:nvSpPr>
        <p:spPr>
          <a:xfrm>
            <a:off x="6325028" y="4637312"/>
            <a:ext cx="283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발표자 프로젝트 시연</a:t>
            </a:r>
            <a:endParaRPr lang="en-US" altLang="ko-KR" sz="2400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FA569538-9ECA-2F94-533F-46C187586D0B}"/>
              </a:ext>
            </a:extLst>
          </p:cNvPr>
          <p:cNvSpPr/>
          <p:nvPr/>
        </p:nvSpPr>
        <p:spPr>
          <a:xfrm rot="5400000">
            <a:off x="6061275" y="4845286"/>
            <a:ext cx="372194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933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541E-6 4.07407E-6 L -0.74469 1.28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591E-6 2.22222E-6 L -0.7447 1.28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724E-6 -3.88889E-6 L -0.7447 1.2828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5857E-6 0 L -0.7447 1.28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1284E-7 3.88889E-6 L -0.7447 1.2828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3692E-6 -2.22222E-6 L -0.7447 1.2828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825E-6 -4.07407E-6 L -0.7447 1.2828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958E-6 4.07407E-6 L -0.7447 1.2828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291E-7 -5.55556E-7 L -0.7447 1.28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793E-6 1.85185E-6 L -0.7447 1.2828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1505E-6 -4.25926E-6 L -0.74469 1.2828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3234E-6 -4.62963E-6 L -0.74469 1.28288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74466 1.28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0" y="641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9" grpId="0"/>
      <p:bldP spid="30" grpId="0" animBg="1"/>
      <p:bldP spid="15" grpId="0"/>
      <p:bldP spid="16" grpId="0"/>
      <p:bldP spid="18" grpId="0" animBg="1"/>
      <p:bldP spid="37" grpId="0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6E401D-2C76-9E03-C0FB-729EAAEEB771}"/>
              </a:ext>
            </a:extLst>
          </p:cNvPr>
          <p:cNvSpPr txBox="1"/>
          <p:nvPr/>
        </p:nvSpPr>
        <p:spPr>
          <a:xfrm>
            <a:off x="532285" y="1382286"/>
            <a:ext cx="111274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원래 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Next.js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하려고 했는데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라이브에서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평가를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해야한다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라고 해서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Vue + Django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진행하게 되었다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l"/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/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몸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점수에 연연하지 않는 </a:t>
            </a: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쿨가이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팀 프로젝트라서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쿨하게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뜻을 꺾었다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l"/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나는 프론트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백엔드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가리지 않는 편인데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팀원이 프론트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지망이라길래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백엔드에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주력했다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l"/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진행해보니 팀원이 상상 이상으로 프론트에 재능을 갖고 있는 것 같아서 아낌없이 훈수를 했다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l"/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다만 프론트 입장에서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Vue + Django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조합으로 성과를 얻을 수 있을까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염려가 들어서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/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과감하게 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TypeScript, SCSS, </a:t>
            </a:r>
            <a:r>
              <a:rPr lang="en-US" altLang="ko-KR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Vuetify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도입을 통해 프론트 영역에서 성과를 갖고 가도록 설계했다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l"/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l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 훈수가 내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:any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보다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가취있기를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637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BE71BD-6E00-407D-A44D-2B2DE015E4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2450" y="1533977"/>
            <a:ext cx="7940095" cy="3790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1B7230-1626-4C4F-B7BA-696EDC5C46E6}"/>
              </a:ext>
            </a:extLst>
          </p:cNvPr>
          <p:cNvSpPr/>
          <p:nvPr/>
        </p:nvSpPr>
        <p:spPr>
          <a:xfrm>
            <a:off x="-3054803" y="1344660"/>
            <a:ext cx="14067064" cy="4168680"/>
          </a:xfrm>
          <a:custGeom>
            <a:avLst/>
            <a:gdLst>
              <a:gd name="connsiteX0" fmla="*/ 18339064 w 28137791"/>
              <a:gd name="connsiteY0" fmla="*/ 439918 h 8338445"/>
              <a:gd name="connsiteX1" fmla="*/ 16739307 w 28137791"/>
              <a:gd name="connsiteY1" fmla="*/ 2029288 h 8338445"/>
              <a:gd name="connsiteX2" fmla="*/ 17746948 w 28137791"/>
              <a:gd name="connsiteY2" fmla="*/ 3036928 h 8338445"/>
              <a:gd name="connsiteX3" fmla="*/ 18879244 w 28137791"/>
              <a:gd name="connsiteY3" fmla="*/ 4169225 h 8338445"/>
              <a:gd name="connsiteX4" fmla="*/ 16739307 w 28137791"/>
              <a:gd name="connsiteY4" fmla="*/ 6309161 h 8338445"/>
              <a:gd name="connsiteX5" fmla="*/ 18339064 w 28137791"/>
              <a:gd name="connsiteY5" fmla="*/ 7898531 h 8338445"/>
              <a:gd name="connsiteX6" fmla="*/ 20479002 w 28137791"/>
              <a:gd name="connsiteY6" fmla="*/ 5758594 h 8338445"/>
              <a:gd name="connsiteX7" fmla="*/ 22078760 w 28137791"/>
              <a:gd name="connsiteY7" fmla="*/ 4169225 h 8338445"/>
              <a:gd name="connsiteX8" fmla="*/ 20479002 w 28137791"/>
              <a:gd name="connsiteY8" fmla="*/ 2579854 h 8338445"/>
              <a:gd name="connsiteX9" fmla="*/ 22520761 w 28137791"/>
              <a:gd name="connsiteY9" fmla="*/ 0 h 8338445"/>
              <a:gd name="connsiteX10" fmla="*/ 28137791 w 28137791"/>
              <a:gd name="connsiteY10" fmla="*/ 0 h 8338445"/>
              <a:gd name="connsiteX11" fmla="*/ 28137791 w 28137791"/>
              <a:gd name="connsiteY11" fmla="*/ 8338445 h 8338445"/>
              <a:gd name="connsiteX12" fmla="*/ 22520761 w 28137791"/>
              <a:gd name="connsiteY12" fmla="*/ 8338445 h 8338445"/>
              <a:gd name="connsiteX13" fmla="*/ 22520761 w 28137791"/>
              <a:gd name="connsiteY13" fmla="*/ 8338276 h 8338445"/>
              <a:gd name="connsiteX14" fmla="*/ 0 w 28137791"/>
              <a:gd name="connsiteY14" fmla="*/ 8338276 h 8338445"/>
              <a:gd name="connsiteX15" fmla="*/ 0 w 28137791"/>
              <a:gd name="connsiteY15" fmla="*/ 171 h 8338445"/>
              <a:gd name="connsiteX16" fmla="*/ 22520761 w 28137791"/>
              <a:gd name="connsiteY16" fmla="*/ 171 h 833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137791" h="8338445">
                <a:moveTo>
                  <a:pt x="18339064" y="439918"/>
                </a:moveTo>
                <a:lnTo>
                  <a:pt x="16739307" y="2029288"/>
                </a:lnTo>
                <a:lnTo>
                  <a:pt x="17746948" y="3036928"/>
                </a:lnTo>
                <a:lnTo>
                  <a:pt x="18879244" y="4169225"/>
                </a:lnTo>
                <a:lnTo>
                  <a:pt x="16739307" y="6309161"/>
                </a:lnTo>
                <a:lnTo>
                  <a:pt x="18339064" y="7898531"/>
                </a:lnTo>
                <a:lnTo>
                  <a:pt x="20479002" y="5758594"/>
                </a:lnTo>
                <a:lnTo>
                  <a:pt x="22078760" y="4169225"/>
                </a:lnTo>
                <a:lnTo>
                  <a:pt x="20479002" y="2579854"/>
                </a:lnTo>
                <a:close/>
                <a:moveTo>
                  <a:pt x="22520761" y="0"/>
                </a:moveTo>
                <a:lnTo>
                  <a:pt x="28137791" y="0"/>
                </a:lnTo>
                <a:lnTo>
                  <a:pt x="28137791" y="8338445"/>
                </a:lnTo>
                <a:lnTo>
                  <a:pt x="22520761" y="8338445"/>
                </a:lnTo>
                <a:lnTo>
                  <a:pt x="22520761" y="8338276"/>
                </a:lnTo>
                <a:lnTo>
                  <a:pt x="0" y="8338276"/>
                </a:lnTo>
                <a:lnTo>
                  <a:pt x="0" y="171"/>
                </a:lnTo>
                <a:lnTo>
                  <a:pt x="22520761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0EFA6A-4A96-4688-A787-01ECFC09FD49}"/>
              </a:ext>
            </a:extLst>
          </p:cNvPr>
          <p:cNvSpPr/>
          <p:nvPr/>
        </p:nvSpPr>
        <p:spPr>
          <a:xfrm>
            <a:off x="7859911" y="5428537"/>
            <a:ext cx="31020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alpha val="48000"/>
                  </a:schemeClr>
                </a:solidFill>
              </a:rPr>
              <a:t>카피바라 서비스에 오신 것을 환영합니다</a:t>
            </a:r>
            <a:r>
              <a:rPr lang="en-US" altLang="ko-KR" sz="1200" dirty="0">
                <a:solidFill>
                  <a:schemeClr val="tx1">
                    <a:alpha val="48000"/>
                  </a:schemeClr>
                </a:solidFill>
              </a:rPr>
              <a:t>.</a:t>
            </a:r>
            <a:endParaRPr lang="en-US" sz="1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110B4A-0069-468B-B0B5-CFC8B7023FBB}"/>
              </a:ext>
            </a:extLst>
          </p:cNvPr>
          <p:cNvCxnSpPr/>
          <p:nvPr/>
        </p:nvCxnSpPr>
        <p:spPr>
          <a:xfrm>
            <a:off x="7953452" y="5778107"/>
            <a:ext cx="100570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F5B2DC-04AC-4F1D-BEE3-41535D71E4AC}"/>
              </a:ext>
            </a:extLst>
          </p:cNvPr>
          <p:cNvSpPr txBox="1"/>
          <p:nvPr/>
        </p:nvSpPr>
        <p:spPr>
          <a:xfrm>
            <a:off x="1911428" y="3000653"/>
            <a:ext cx="3596498" cy="7693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4399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NEXT STAGE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1EBE9F81-AD8F-4F74-879D-8AAD944B9FBD}"/>
              </a:ext>
            </a:extLst>
          </p:cNvPr>
          <p:cNvSpPr>
            <a:spLocks/>
          </p:cNvSpPr>
          <p:nvPr/>
        </p:nvSpPr>
        <p:spPr bwMode="auto">
          <a:xfrm>
            <a:off x="5313761" y="1564590"/>
            <a:ext cx="2669379" cy="3728821"/>
          </a:xfrm>
          <a:custGeom>
            <a:avLst/>
            <a:gdLst>
              <a:gd name="T0" fmla="*/ 514 w 514"/>
              <a:gd name="T1" fmla="*/ 359 h 718"/>
              <a:gd name="T2" fmla="*/ 360 w 514"/>
              <a:gd name="T3" fmla="*/ 512 h 718"/>
              <a:gd name="T4" fmla="*/ 154 w 514"/>
              <a:gd name="T5" fmla="*/ 718 h 718"/>
              <a:gd name="T6" fmla="*/ 0 w 514"/>
              <a:gd name="T7" fmla="*/ 565 h 718"/>
              <a:gd name="T8" fmla="*/ 206 w 514"/>
              <a:gd name="T9" fmla="*/ 359 h 718"/>
              <a:gd name="T10" fmla="*/ 97 w 514"/>
              <a:gd name="T11" fmla="*/ 250 h 718"/>
              <a:gd name="T12" fmla="*/ 0 w 514"/>
              <a:gd name="T13" fmla="*/ 153 h 718"/>
              <a:gd name="T14" fmla="*/ 154 w 514"/>
              <a:gd name="T15" fmla="*/ 0 h 718"/>
              <a:gd name="T16" fmla="*/ 360 w 514"/>
              <a:gd name="T17" fmla="*/ 206 h 718"/>
              <a:gd name="T18" fmla="*/ 514 w 514"/>
              <a:gd name="T19" fmla="*/ 359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4" h="718">
                <a:moveTo>
                  <a:pt x="514" y="359"/>
                </a:moveTo>
                <a:lnTo>
                  <a:pt x="360" y="512"/>
                </a:lnTo>
                <a:lnTo>
                  <a:pt x="154" y="718"/>
                </a:lnTo>
                <a:lnTo>
                  <a:pt x="0" y="565"/>
                </a:lnTo>
                <a:lnTo>
                  <a:pt x="206" y="359"/>
                </a:lnTo>
                <a:lnTo>
                  <a:pt x="97" y="250"/>
                </a:lnTo>
                <a:lnTo>
                  <a:pt x="0" y="153"/>
                </a:lnTo>
                <a:lnTo>
                  <a:pt x="154" y="0"/>
                </a:lnTo>
                <a:lnTo>
                  <a:pt x="360" y="206"/>
                </a:lnTo>
                <a:lnTo>
                  <a:pt x="514" y="359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B08CE886-A473-4278-B92F-BF10A7F86885}"/>
              </a:ext>
            </a:extLst>
          </p:cNvPr>
          <p:cNvSpPr>
            <a:spLocks/>
          </p:cNvSpPr>
          <p:nvPr/>
        </p:nvSpPr>
        <p:spPr bwMode="auto">
          <a:xfrm>
            <a:off x="6511492" y="1564590"/>
            <a:ext cx="2669379" cy="3728821"/>
          </a:xfrm>
          <a:custGeom>
            <a:avLst/>
            <a:gdLst>
              <a:gd name="T0" fmla="*/ 514 w 514"/>
              <a:gd name="T1" fmla="*/ 359 h 718"/>
              <a:gd name="T2" fmla="*/ 360 w 514"/>
              <a:gd name="T3" fmla="*/ 512 h 718"/>
              <a:gd name="T4" fmla="*/ 154 w 514"/>
              <a:gd name="T5" fmla="*/ 718 h 718"/>
              <a:gd name="T6" fmla="*/ 0 w 514"/>
              <a:gd name="T7" fmla="*/ 565 h 718"/>
              <a:gd name="T8" fmla="*/ 206 w 514"/>
              <a:gd name="T9" fmla="*/ 359 h 718"/>
              <a:gd name="T10" fmla="*/ 97 w 514"/>
              <a:gd name="T11" fmla="*/ 250 h 718"/>
              <a:gd name="T12" fmla="*/ 0 w 514"/>
              <a:gd name="T13" fmla="*/ 153 h 718"/>
              <a:gd name="T14" fmla="*/ 154 w 514"/>
              <a:gd name="T15" fmla="*/ 0 h 718"/>
              <a:gd name="T16" fmla="*/ 360 w 514"/>
              <a:gd name="T17" fmla="*/ 206 h 718"/>
              <a:gd name="T18" fmla="*/ 514 w 514"/>
              <a:gd name="T19" fmla="*/ 359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4" h="718">
                <a:moveTo>
                  <a:pt x="514" y="359"/>
                </a:moveTo>
                <a:lnTo>
                  <a:pt x="360" y="512"/>
                </a:lnTo>
                <a:lnTo>
                  <a:pt x="154" y="718"/>
                </a:lnTo>
                <a:lnTo>
                  <a:pt x="0" y="565"/>
                </a:lnTo>
                <a:lnTo>
                  <a:pt x="206" y="359"/>
                </a:lnTo>
                <a:lnTo>
                  <a:pt x="97" y="250"/>
                </a:lnTo>
                <a:lnTo>
                  <a:pt x="0" y="153"/>
                </a:lnTo>
                <a:lnTo>
                  <a:pt x="154" y="0"/>
                </a:lnTo>
                <a:lnTo>
                  <a:pt x="360" y="206"/>
                </a:lnTo>
                <a:lnTo>
                  <a:pt x="514" y="359"/>
                </a:lnTo>
                <a:close/>
              </a:path>
            </a:pathLst>
          </a:custGeom>
          <a:solidFill>
            <a:schemeClr val="accent1">
              <a:lumMod val="75000"/>
              <a:alpha val="42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0D54B368-D274-4174-B8F9-A2863DDA33AA}"/>
              </a:ext>
            </a:extLst>
          </p:cNvPr>
          <p:cNvSpPr>
            <a:spLocks/>
          </p:cNvSpPr>
          <p:nvPr/>
        </p:nvSpPr>
        <p:spPr bwMode="auto">
          <a:xfrm>
            <a:off x="7657112" y="1564590"/>
            <a:ext cx="2669379" cy="3728821"/>
          </a:xfrm>
          <a:custGeom>
            <a:avLst/>
            <a:gdLst>
              <a:gd name="T0" fmla="*/ 514 w 514"/>
              <a:gd name="T1" fmla="*/ 359 h 718"/>
              <a:gd name="T2" fmla="*/ 360 w 514"/>
              <a:gd name="T3" fmla="*/ 512 h 718"/>
              <a:gd name="T4" fmla="*/ 154 w 514"/>
              <a:gd name="T5" fmla="*/ 718 h 718"/>
              <a:gd name="T6" fmla="*/ 0 w 514"/>
              <a:gd name="T7" fmla="*/ 565 h 718"/>
              <a:gd name="T8" fmla="*/ 206 w 514"/>
              <a:gd name="T9" fmla="*/ 359 h 718"/>
              <a:gd name="T10" fmla="*/ 97 w 514"/>
              <a:gd name="T11" fmla="*/ 250 h 718"/>
              <a:gd name="T12" fmla="*/ 0 w 514"/>
              <a:gd name="T13" fmla="*/ 153 h 718"/>
              <a:gd name="T14" fmla="*/ 154 w 514"/>
              <a:gd name="T15" fmla="*/ 0 h 718"/>
              <a:gd name="T16" fmla="*/ 360 w 514"/>
              <a:gd name="T17" fmla="*/ 206 h 718"/>
              <a:gd name="T18" fmla="*/ 514 w 514"/>
              <a:gd name="T19" fmla="*/ 359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4" h="718">
                <a:moveTo>
                  <a:pt x="514" y="359"/>
                </a:moveTo>
                <a:lnTo>
                  <a:pt x="360" y="512"/>
                </a:lnTo>
                <a:lnTo>
                  <a:pt x="154" y="718"/>
                </a:lnTo>
                <a:lnTo>
                  <a:pt x="0" y="565"/>
                </a:lnTo>
                <a:lnTo>
                  <a:pt x="206" y="359"/>
                </a:lnTo>
                <a:lnTo>
                  <a:pt x="97" y="250"/>
                </a:lnTo>
                <a:lnTo>
                  <a:pt x="0" y="153"/>
                </a:lnTo>
                <a:lnTo>
                  <a:pt x="154" y="0"/>
                </a:lnTo>
                <a:lnTo>
                  <a:pt x="360" y="206"/>
                </a:lnTo>
                <a:lnTo>
                  <a:pt x="514" y="359"/>
                </a:lnTo>
                <a:close/>
              </a:path>
            </a:pathLst>
          </a:custGeom>
          <a:solidFill>
            <a:schemeClr val="accent1">
              <a:lumMod val="75000"/>
              <a:alpha val="6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15241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1" grpId="0"/>
      <p:bldP spid="24" grpId="0"/>
      <p:bldP spid="33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77848F-9A77-4D78-B2CB-20E75E7CE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-5193853" y="-7592312"/>
            <a:ext cx="9597871" cy="59864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D93ABD-7BC4-4D48-82B0-5F1748C39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1961791" y="-3518371"/>
            <a:ext cx="9597871" cy="5986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E7D4F1-27F8-41F7-99D0-7B9FC7443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9117434" y="555123"/>
            <a:ext cx="9597871" cy="5986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A0345-07F6-4A02-8C8C-B7831624A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-12814171" y="-3276768"/>
            <a:ext cx="9597871" cy="5986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0CC773-34EC-432F-A5D2-0C778507F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-5658527" y="796727"/>
            <a:ext cx="9597871" cy="5986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E456B9-1C53-43A7-9EEB-140B064FD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1497116" y="4870221"/>
            <a:ext cx="9597871" cy="5986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2691A-D53C-4D5E-A228-D3F14DDD8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-3740017" y="-2438078"/>
            <a:ext cx="9597871" cy="5986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8B6BE7-18E7-4D97-A5C8-69FA572E4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3415627" y="1635416"/>
            <a:ext cx="9597871" cy="5986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A55955-7AA7-4D98-8BBD-FFD3AF4FC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10571270" y="5708910"/>
            <a:ext cx="9597871" cy="5986403"/>
          </a:xfrm>
          <a:prstGeom prst="rect">
            <a:avLst/>
          </a:prstGeom>
        </p:spPr>
      </p:pic>
      <p:pic>
        <p:nvPicPr>
          <p:cNvPr id="29" name="그림 개체 틀 28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C023DE8D-9561-E167-4A58-4808D498B3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8" r="33628"/>
          <a:stretch>
            <a:fillRect/>
          </a:stretch>
        </p:blipFill>
        <p:spPr/>
      </p:pic>
      <p:pic>
        <p:nvPicPr>
          <p:cNvPr id="31" name="그림 개체 틀 30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E34A214C-8C6A-93DB-8D05-1C1947655CB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3" r="39093"/>
          <a:stretch>
            <a:fillRect/>
          </a:stretch>
        </p:blipFill>
        <p:spPr/>
      </p:pic>
      <p:pic>
        <p:nvPicPr>
          <p:cNvPr id="10" name="그림 개체 틀 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DDF137A-F41F-FBD9-09DF-5012D8D6C0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9" r="18219"/>
          <a:stretch>
            <a:fillRect/>
          </a:stretch>
        </p:blipFill>
        <p:spPr/>
      </p:pic>
      <p:pic>
        <p:nvPicPr>
          <p:cNvPr id="3" name="그림 개체 틀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F5AAFC9-3188-8AFA-99C1-3FEF4838786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r="11043"/>
          <a:stretch>
            <a:fillRect/>
          </a:stretch>
        </p:blipFill>
        <p:spPr/>
      </p:pic>
      <p:pic>
        <p:nvPicPr>
          <p:cNvPr id="44" name="그림 개체 틀 43" descr="만화 영화, 텍스트, 클립아트, 그림이(가) 표시된 사진&#10;&#10;자동 생성된 설명">
            <a:extLst>
              <a:ext uri="{FF2B5EF4-FFF2-40B4-BE49-F238E27FC236}">
                <a16:creationId xmlns:a16="http://schemas.microsoft.com/office/drawing/2014/main" id="{8DA14B09-C12C-3B4B-68E7-35F8A08F120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r="11420"/>
          <a:stretch>
            <a:fillRect/>
          </a:stretch>
        </p:blipFill>
        <p:spPr/>
      </p:pic>
      <p:pic>
        <p:nvPicPr>
          <p:cNvPr id="33" name="그림 개체 틀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DAC507B-E226-13E1-B750-64ADD40273F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r="28794"/>
          <a:stretch>
            <a:fillRect/>
          </a:stretch>
        </p:blipFill>
        <p:spPr/>
      </p:pic>
      <p:pic>
        <p:nvPicPr>
          <p:cNvPr id="48" name="그림 개체 틀 4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DB93DDE-0AEC-D0C5-2484-5BD96113EB5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6" r="11036"/>
          <a:stretch>
            <a:fillRect/>
          </a:stretch>
        </p:blipFill>
        <p:spPr/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53B12A4-9BDD-4D53-9A81-E2806FE54390}"/>
              </a:ext>
            </a:extLst>
          </p:cNvPr>
          <p:cNvSpPr/>
          <p:nvPr/>
        </p:nvSpPr>
        <p:spPr>
          <a:xfrm>
            <a:off x="0" y="6362318"/>
            <a:ext cx="12192000" cy="495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0" name="그림 개체 틀 5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18CF719-F3D8-9CDE-BA4E-EE5CBE0FD4B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r="28794"/>
          <a:stretch>
            <a:fillRect/>
          </a:stretch>
        </p:blipFill>
        <p:spPr/>
      </p:pic>
      <p:pic>
        <p:nvPicPr>
          <p:cNvPr id="49" name="그림 개체 틀 30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B032EE08-9BF6-BA0E-DC39-2887B0F08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3" r="39093"/>
          <a:stretch>
            <a:fillRect/>
          </a:stretch>
        </p:blipFill>
        <p:spPr>
          <a:xfrm>
            <a:off x="13536328" y="42308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56" name="그림 개체 틀 55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E8A46221-D96E-F99B-7D29-C5528049A43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7" r="39087"/>
          <a:stretch>
            <a:fillRect/>
          </a:stretch>
        </p:blipFill>
        <p:spPr>
          <a:xfrm>
            <a:off x="-867259" y="-4050446"/>
            <a:ext cx="4035425" cy="8829675"/>
          </a:xfr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914CA82-A448-40D2-B683-E26AD01C005A}"/>
              </a:ext>
            </a:extLst>
          </p:cNvPr>
          <p:cNvSpPr/>
          <p:nvPr/>
        </p:nvSpPr>
        <p:spPr>
          <a:xfrm>
            <a:off x="0" y="-10022"/>
            <a:ext cx="12192000" cy="495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CD73FE-F8AD-49C5-AD84-BCDE5A572EBF}"/>
              </a:ext>
            </a:extLst>
          </p:cNvPr>
          <p:cNvSpPr/>
          <p:nvPr/>
        </p:nvSpPr>
        <p:spPr>
          <a:xfrm>
            <a:off x="0" y="447"/>
            <a:ext cx="496029" cy="6857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228B22-9C42-4954-A6AB-23398715B9C2}"/>
              </a:ext>
            </a:extLst>
          </p:cNvPr>
          <p:cNvSpPr/>
          <p:nvPr/>
        </p:nvSpPr>
        <p:spPr>
          <a:xfrm>
            <a:off x="8077736" y="447"/>
            <a:ext cx="4114264" cy="6857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2EE26C-A031-CB7F-1C3D-5F405C250FE9}"/>
              </a:ext>
            </a:extLst>
          </p:cNvPr>
          <p:cNvSpPr txBox="1"/>
          <p:nvPr/>
        </p:nvSpPr>
        <p:spPr>
          <a:xfrm>
            <a:off x="8607761" y="506654"/>
            <a:ext cx="3328680" cy="284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ko-KR" alt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구미 </a:t>
            </a:r>
            <a:r>
              <a:rPr lang="en-US" altLang="ko-KR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r>
              <a:rPr lang="ko-KR" alt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반 </a:t>
            </a:r>
            <a:r>
              <a:rPr lang="en-US" altLang="ko-KR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</a:t>
            </a:r>
            <a:r>
              <a:rPr lang="ko-KR" alt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</a:t>
            </a:r>
            <a:endParaRPr lang="en-US" altLang="ko-KR" sz="4400" dirty="0">
              <a:solidFill>
                <a:schemeClr val="tx2">
                  <a:lumMod val="90000"/>
                  <a:lumOff val="10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endParaRPr lang="en-US" altLang="ko-KR" sz="2699" dirty="0">
              <a:solidFill>
                <a:schemeClr val="tx2">
                  <a:lumMod val="90000"/>
                  <a:lumOff val="10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ko-KR" altLang="en-US" sz="2699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새삼</a:t>
            </a:r>
            <a:endParaRPr lang="en-US" altLang="ko-KR" sz="2699" dirty="0">
              <a:solidFill>
                <a:schemeClr val="tx2">
                  <a:lumMod val="90000"/>
                  <a:lumOff val="10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ko-KR" altLang="en-US" sz="2699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페이커가</a:t>
            </a:r>
            <a:endParaRPr lang="en-US" altLang="ko-KR" sz="2699" dirty="0">
              <a:solidFill>
                <a:schemeClr val="tx2">
                  <a:lumMod val="90000"/>
                  <a:lumOff val="10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ko-KR" altLang="en-US" sz="2699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대단하다는</a:t>
            </a:r>
            <a:endParaRPr lang="en-US" altLang="ko-KR" sz="2699" dirty="0">
              <a:solidFill>
                <a:schemeClr val="tx2">
                  <a:lumMod val="90000"/>
                  <a:lumOff val="10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ko-KR" altLang="en-US" sz="2699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생각이드네</a:t>
            </a:r>
            <a:endParaRPr lang="en-US" sz="2699" dirty="0">
              <a:solidFill>
                <a:schemeClr val="tx2">
                  <a:lumMod val="90000"/>
                  <a:lumOff val="10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FBEDFC-4FB0-D98B-818E-2E79E5AF19D9}"/>
              </a:ext>
            </a:extLst>
          </p:cNvPr>
          <p:cNvSpPr txBox="1"/>
          <p:nvPr/>
        </p:nvSpPr>
        <p:spPr>
          <a:xfrm>
            <a:off x="8593795" y="3791052"/>
            <a:ext cx="3481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54">
              <a:defRPr/>
            </a:pP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프로젝트명  </a:t>
            </a:r>
            <a:r>
              <a:rPr lang="en-US" altLang="ko-K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:  </a:t>
            </a: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카피바라</a:t>
            </a:r>
            <a:endParaRPr lang="en-US" altLang="ko-KR" sz="2400" dirty="0">
              <a:solidFill>
                <a:schemeClr val="tx2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just" defTabSz="228554">
              <a:defRPr/>
            </a:pP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just" defTabSz="228554">
              <a:defRPr/>
            </a:pP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　장</a:t>
            </a:r>
            <a:r>
              <a:rPr lang="en-US" altLang="ko-K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		    :      </a:t>
            </a: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김상훈</a:t>
            </a:r>
            <a:endParaRPr lang="en-US" altLang="ko-KR" sz="2400" dirty="0">
              <a:solidFill>
                <a:schemeClr val="tx2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just" defTabSz="228554">
              <a:defRPr/>
            </a:pPr>
            <a:endParaRPr lang="en-US" altLang="ko-KR" sz="2400" dirty="0">
              <a:solidFill>
                <a:schemeClr val="tx2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just" defTabSz="228554">
              <a:defRPr/>
            </a:pP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    원         </a:t>
            </a:r>
            <a:r>
              <a:rPr lang="en-US" altLang="ko-K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:      </a:t>
            </a: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김지연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11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6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4865E-6 2.96296E-6 L -0.58521 -0.59398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4865E-6 2.96296E-6 L -0.58521 -0.59398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4865E-6 2.96296E-6 L -0.58521 -0.59398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70F100-5F17-4FA8-ABE2-238D7F5FA9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ko-KR" altLang="en-US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D6F333-D127-41E7-BA7C-823A239541E0}"/>
              </a:ext>
            </a:extLst>
          </p:cNvPr>
          <p:cNvSpPr/>
          <p:nvPr/>
        </p:nvSpPr>
        <p:spPr>
          <a:xfrm>
            <a:off x="4459900" y="7331322"/>
            <a:ext cx="40799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https://pixabay.com/en/metro-st-petersburg-tube-tunnel-3714290/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D2CD189-ECC0-4CC1-8EE2-17E3640DBDA3}"/>
              </a:ext>
            </a:extLst>
          </p:cNvPr>
          <p:cNvSpPr>
            <a:spLocks/>
          </p:cNvSpPr>
          <p:nvPr/>
        </p:nvSpPr>
        <p:spPr bwMode="auto">
          <a:xfrm>
            <a:off x="781742" y="-1885258"/>
            <a:ext cx="10628517" cy="10628516"/>
          </a:xfrm>
          <a:custGeom>
            <a:avLst/>
            <a:gdLst>
              <a:gd name="connsiteX0" fmla="*/ 10629901 w 21259801"/>
              <a:gd name="connsiteY0" fmla="*/ 5272549 h 21259800"/>
              <a:gd name="connsiteX1" fmla="*/ 7442175 w 21259801"/>
              <a:gd name="connsiteY1" fmla="*/ 6592877 h 21259800"/>
              <a:gd name="connsiteX2" fmla="*/ 6594572 w 21259801"/>
              <a:gd name="connsiteY2" fmla="*/ 7440836 h 21259800"/>
              <a:gd name="connsiteX3" fmla="*/ 6594572 w 21259801"/>
              <a:gd name="connsiteY3" fmla="*/ 13818964 h 21259800"/>
              <a:gd name="connsiteX4" fmla="*/ 7442175 w 21259801"/>
              <a:gd name="connsiteY4" fmla="*/ 14666924 h 21259800"/>
              <a:gd name="connsiteX5" fmla="*/ 13817626 w 21259801"/>
              <a:gd name="connsiteY5" fmla="*/ 14666924 h 21259800"/>
              <a:gd name="connsiteX6" fmla="*/ 14665230 w 21259801"/>
              <a:gd name="connsiteY6" fmla="*/ 13818964 h 21259800"/>
              <a:gd name="connsiteX7" fmla="*/ 14665230 w 21259801"/>
              <a:gd name="connsiteY7" fmla="*/ 7440836 h 21259800"/>
              <a:gd name="connsiteX8" fmla="*/ 13817626 w 21259801"/>
              <a:gd name="connsiteY8" fmla="*/ 6592877 h 21259800"/>
              <a:gd name="connsiteX9" fmla="*/ 10629901 w 21259801"/>
              <a:gd name="connsiteY9" fmla="*/ 5272549 h 21259800"/>
              <a:gd name="connsiteX10" fmla="*/ 10629900 w 21259801"/>
              <a:gd name="connsiteY10" fmla="*/ 0 h 21259800"/>
              <a:gd name="connsiteX11" fmla="*/ 21259801 w 21259801"/>
              <a:gd name="connsiteY11" fmla="*/ 10629900 h 21259800"/>
              <a:gd name="connsiteX12" fmla="*/ 10629900 w 21259801"/>
              <a:gd name="connsiteY12" fmla="*/ 21259800 h 21259800"/>
              <a:gd name="connsiteX13" fmla="*/ 0 w 21259801"/>
              <a:gd name="connsiteY13" fmla="*/ 10629900 h 21259800"/>
              <a:gd name="connsiteX14" fmla="*/ 10629900 w 21259801"/>
              <a:gd name="connsiteY14" fmla="*/ 0 h 2125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259801" h="21259800">
                <a:moveTo>
                  <a:pt x="10629901" y="5272549"/>
                </a:moveTo>
                <a:cubicBezTo>
                  <a:pt x="9475963" y="5272549"/>
                  <a:pt x="8322024" y="5712658"/>
                  <a:pt x="7442175" y="6592877"/>
                </a:cubicBezTo>
                <a:cubicBezTo>
                  <a:pt x="7442175" y="6592877"/>
                  <a:pt x="7442175" y="6592877"/>
                  <a:pt x="6594572" y="7440836"/>
                </a:cubicBezTo>
                <a:cubicBezTo>
                  <a:pt x="4834874" y="9201274"/>
                  <a:pt x="4834874" y="12058527"/>
                  <a:pt x="6594572" y="13818964"/>
                </a:cubicBezTo>
                <a:cubicBezTo>
                  <a:pt x="6594572" y="13818964"/>
                  <a:pt x="6594572" y="13818964"/>
                  <a:pt x="7442175" y="14666924"/>
                </a:cubicBezTo>
                <a:cubicBezTo>
                  <a:pt x="9201873" y="16427361"/>
                  <a:pt x="12057928" y="16427361"/>
                  <a:pt x="13817626" y="14666924"/>
                </a:cubicBezTo>
                <a:cubicBezTo>
                  <a:pt x="13817626" y="14666924"/>
                  <a:pt x="13817626" y="14666924"/>
                  <a:pt x="14665230" y="13818964"/>
                </a:cubicBezTo>
                <a:cubicBezTo>
                  <a:pt x="16424929" y="12058527"/>
                  <a:pt x="16424929" y="9201274"/>
                  <a:pt x="14665230" y="7440836"/>
                </a:cubicBezTo>
                <a:cubicBezTo>
                  <a:pt x="14665230" y="7440836"/>
                  <a:pt x="14665230" y="7440836"/>
                  <a:pt x="13817626" y="6592877"/>
                </a:cubicBezTo>
                <a:cubicBezTo>
                  <a:pt x="12937777" y="5712658"/>
                  <a:pt x="11783839" y="5272549"/>
                  <a:pt x="10629901" y="5272549"/>
                </a:cubicBezTo>
                <a:close/>
                <a:moveTo>
                  <a:pt x="10629900" y="0"/>
                </a:moveTo>
                <a:cubicBezTo>
                  <a:pt x="16500633" y="0"/>
                  <a:pt x="21259801" y="4759168"/>
                  <a:pt x="21259801" y="10629900"/>
                </a:cubicBezTo>
                <a:cubicBezTo>
                  <a:pt x="21259801" y="16500632"/>
                  <a:pt x="16500633" y="21259800"/>
                  <a:pt x="10629900" y="21259800"/>
                </a:cubicBezTo>
                <a:cubicBezTo>
                  <a:pt x="4759168" y="21259800"/>
                  <a:pt x="0" y="16500632"/>
                  <a:pt x="0" y="10629900"/>
                </a:cubicBezTo>
                <a:cubicBezTo>
                  <a:pt x="0" y="4759168"/>
                  <a:pt x="4759168" y="0"/>
                  <a:pt x="106299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9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27CC15E1-61D3-4706-84AB-BAB6AEBED9B4}"/>
              </a:ext>
            </a:extLst>
          </p:cNvPr>
          <p:cNvSpPr>
            <a:spLocks/>
          </p:cNvSpPr>
          <p:nvPr/>
        </p:nvSpPr>
        <p:spPr bwMode="auto">
          <a:xfrm>
            <a:off x="2590465" y="-78007"/>
            <a:ext cx="7011071" cy="7014014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BA166-D0DB-45FD-ACA1-A23BDE3FC59E}"/>
              </a:ext>
            </a:extLst>
          </p:cNvPr>
          <p:cNvSpPr txBox="1"/>
          <p:nvPr/>
        </p:nvSpPr>
        <p:spPr>
          <a:xfrm>
            <a:off x="4132165" y="1767328"/>
            <a:ext cx="3927678" cy="33233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0498" b="1" dirty="0">
                <a:solidFill>
                  <a:srgbClr val="FFFFFF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Tech</a:t>
            </a:r>
          </a:p>
          <a:p>
            <a:pPr algn="ctr"/>
            <a:r>
              <a:rPr lang="en-US" sz="10498" b="1" dirty="0">
                <a:solidFill>
                  <a:srgbClr val="FFFFFF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5BADBF-4244-4B8B-B795-2F45B65C7CFA}"/>
              </a:ext>
            </a:extLst>
          </p:cNvPr>
          <p:cNvSpPr/>
          <p:nvPr/>
        </p:nvSpPr>
        <p:spPr>
          <a:xfrm>
            <a:off x="4161283" y="7615863"/>
            <a:ext cx="48349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https://www.pexels.com/photo/business-codes-coding-communication-360591/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6694E6-13E9-4C1A-BA35-CF58AC2D376A}"/>
              </a:ext>
            </a:extLst>
          </p:cNvPr>
          <p:cNvCxnSpPr/>
          <p:nvPr/>
        </p:nvCxnSpPr>
        <p:spPr>
          <a:xfrm>
            <a:off x="1025339" y="1151567"/>
            <a:ext cx="90945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89C44AC-8CB6-47E8-A0D5-7474F730B95E}"/>
              </a:ext>
            </a:extLst>
          </p:cNvPr>
          <p:cNvSpPr/>
          <p:nvPr/>
        </p:nvSpPr>
        <p:spPr>
          <a:xfrm>
            <a:off x="2148543" y="-518457"/>
            <a:ext cx="7894914" cy="7894914"/>
          </a:xfrm>
          <a:prstGeom prst="ellipse">
            <a:avLst/>
          </a:prstGeom>
          <a:noFill/>
          <a:ln w="762000">
            <a:solidFill>
              <a:schemeClr val="tx1">
                <a:lumMod val="90000"/>
                <a:lumOff val="1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7349F9-24A6-47CC-B678-5733D6AC6703}"/>
              </a:ext>
            </a:extLst>
          </p:cNvPr>
          <p:cNvSpPr txBox="1"/>
          <p:nvPr/>
        </p:nvSpPr>
        <p:spPr>
          <a:xfrm>
            <a:off x="967291" y="1288465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툴은 도구일 뿐</a:t>
            </a:r>
            <a:endParaRPr lang="en-US" sz="1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C35560-FFF7-4F32-A777-6BF94B63A03A}"/>
              </a:ext>
            </a:extLst>
          </p:cNvPr>
          <p:cNvSpPr txBox="1"/>
          <p:nvPr/>
        </p:nvSpPr>
        <p:spPr>
          <a:xfrm>
            <a:off x="8511892" y="2000049"/>
            <a:ext cx="262983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6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TypeScript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2B7AD1-8543-4530-8E18-7D152D57E80A}"/>
              </a:ext>
            </a:extLst>
          </p:cNvPr>
          <p:cNvGrpSpPr/>
          <p:nvPr/>
        </p:nvGrpSpPr>
        <p:grpSpPr>
          <a:xfrm>
            <a:off x="8908122" y="2415537"/>
            <a:ext cx="2233602" cy="0"/>
            <a:chOff x="16620565" y="4448175"/>
            <a:chExt cx="4467785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583E93-A648-49EA-BD7E-C323744FEAD9}"/>
                </a:ext>
              </a:extLst>
            </p:cNvPr>
            <p:cNvCxnSpPr/>
            <p:nvPr/>
          </p:nvCxnSpPr>
          <p:spPr>
            <a:xfrm>
              <a:off x="16620565" y="4448175"/>
              <a:ext cx="44677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8E4066-3382-4D2F-B4F8-F50078E3DACE}"/>
                </a:ext>
              </a:extLst>
            </p:cNvPr>
            <p:cNvCxnSpPr>
              <a:cxnSpLocks/>
            </p:cNvCxnSpPr>
            <p:nvPr/>
          </p:nvCxnSpPr>
          <p:spPr>
            <a:xfrm>
              <a:off x="16620565" y="4448175"/>
              <a:ext cx="111498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A544D4-63CE-4175-BB66-8FF67349D6F2}"/>
              </a:ext>
            </a:extLst>
          </p:cNvPr>
          <p:cNvSpPr txBox="1"/>
          <p:nvPr/>
        </p:nvSpPr>
        <p:spPr>
          <a:xfrm>
            <a:off x="9104195" y="2468005"/>
            <a:ext cx="203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잘 </a:t>
            </a:r>
            <a:r>
              <a:rPr lang="ko-KR" altLang="en-US" sz="9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아는건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아닌데 다들 쓴다더라</a:t>
            </a:r>
            <a:endParaRPr lang="en-US" altLang="ko-KR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r"/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이번 기회에 한번 써볼 수 있었다</a:t>
            </a:r>
            <a:endParaRPr lang="en-US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7C3747-7334-4185-AAA5-C391C3DAC0E7}"/>
              </a:ext>
            </a:extLst>
          </p:cNvPr>
          <p:cNvSpPr txBox="1"/>
          <p:nvPr/>
        </p:nvSpPr>
        <p:spPr>
          <a:xfrm>
            <a:off x="8908122" y="3169448"/>
            <a:ext cx="223360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600" b="1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Vuetify</a:t>
            </a:r>
            <a:endParaRPr lang="en-US" sz="1600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254589-306A-4336-8A63-FADCD5CE4DD1}"/>
              </a:ext>
            </a:extLst>
          </p:cNvPr>
          <p:cNvCxnSpPr>
            <a:cxnSpLocks/>
          </p:cNvCxnSpPr>
          <p:nvPr/>
        </p:nvCxnSpPr>
        <p:spPr>
          <a:xfrm>
            <a:off x="9465541" y="3584937"/>
            <a:ext cx="1676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DB0B5A0-75DF-4246-92A6-C7C84C548D67}"/>
              </a:ext>
            </a:extLst>
          </p:cNvPr>
          <p:cNvSpPr txBox="1"/>
          <p:nvPr/>
        </p:nvSpPr>
        <p:spPr>
          <a:xfrm>
            <a:off x="9104196" y="3661871"/>
            <a:ext cx="2037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Matarial</a:t>
            </a:r>
            <a:r>
              <a:rPr 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UI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에 비해 다소 부족</a:t>
            </a:r>
            <a:endParaRPr lang="en-US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5A8F4-5288-4306-80F1-1F48F503B79D}"/>
              </a:ext>
            </a:extLst>
          </p:cNvPr>
          <p:cNvSpPr txBox="1"/>
          <p:nvPr/>
        </p:nvSpPr>
        <p:spPr>
          <a:xfrm>
            <a:off x="8908122" y="4333582"/>
            <a:ext cx="223360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6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SCSS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D2EBC5-D6B0-4077-96E6-DB780373AEBD}"/>
              </a:ext>
            </a:extLst>
          </p:cNvPr>
          <p:cNvCxnSpPr>
            <a:cxnSpLocks/>
          </p:cNvCxnSpPr>
          <p:nvPr/>
        </p:nvCxnSpPr>
        <p:spPr>
          <a:xfrm>
            <a:off x="9035627" y="4749071"/>
            <a:ext cx="2106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DA8740-1DAD-43B6-A651-D6F248738669}"/>
              </a:ext>
            </a:extLst>
          </p:cNvPr>
          <p:cNvSpPr txBox="1"/>
          <p:nvPr/>
        </p:nvSpPr>
        <p:spPr>
          <a:xfrm>
            <a:off x="8547100" y="4826005"/>
            <a:ext cx="259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사용해보니 </a:t>
            </a:r>
            <a:r>
              <a:rPr 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CSS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의 </a:t>
            </a:r>
            <a:r>
              <a:rPr lang="ko-KR" altLang="en-US" sz="9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상위호환</a:t>
            </a:r>
            <a:endParaRPr lang="en-US" altLang="ko-KR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r"/>
            <a:r>
              <a:rPr lang="ko-KR" altLang="en-US" sz="9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이런걸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두고 </a:t>
            </a:r>
            <a:r>
              <a:rPr lang="en-US" altLang="ko-KR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superset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이라 </a:t>
            </a:r>
            <a:r>
              <a:rPr lang="ko-KR" altLang="en-US" sz="9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하는걸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느꼈다</a:t>
            </a:r>
            <a:endParaRPr lang="en-US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9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13" grpId="0"/>
      <p:bldP spid="17" grpId="0"/>
      <p:bldP spid="22" grpId="0"/>
      <p:bldP spid="23" grpId="0"/>
      <p:bldP spid="26" grpId="0"/>
      <p:bldP spid="27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로고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34A6FF1A-DFFD-A258-5374-0AB53F383C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888"/>
          <a:stretch>
            <a:fillRect/>
          </a:stretch>
        </p:blipFill>
        <p:spPr>
          <a:xfrm>
            <a:off x="4456087" y="1991617"/>
            <a:ext cx="3168674" cy="1997165"/>
          </a:xfrm>
          <a:noFill/>
        </p:spPr>
      </p:pic>
      <p:pic>
        <p:nvPicPr>
          <p:cNvPr id="7" name="그림 개체 틀 6" descr="그래픽, 폰트, 핑크, 로고이(가) 표시된 사진&#10;&#10;자동 생성된 설명">
            <a:extLst>
              <a:ext uri="{FF2B5EF4-FFF2-40B4-BE49-F238E27FC236}">
                <a16:creationId xmlns:a16="http://schemas.microsoft.com/office/drawing/2014/main" id="{70AD72BB-D436-B779-78DC-5117CC011F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r="14141"/>
          <a:stretch>
            <a:fillRect/>
          </a:stretch>
        </p:blipFill>
        <p:spPr>
          <a:xfrm>
            <a:off x="7105651" y="1866836"/>
            <a:ext cx="3290887" cy="2028889"/>
          </a:xfrm>
          <a:noFill/>
        </p:spPr>
      </p:pic>
      <p:pic>
        <p:nvPicPr>
          <p:cNvPr id="3" name="그림 개체 틀 2" descr="텍스트, 폰트, 일렉트릭 블루, 스크린샷이(가) 표시된 사진&#10;&#10;자동 생성된 설명">
            <a:extLst>
              <a:ext uri="{FF2B5EF4-FFF2-40B4-BE49-F238E27FC236}">
                <a16:creationId xmlns:a16="http://schemas.microsoft.com/office/drawing/2014/main" id="{375A8E96-1234-4848-EF90-D55EBBB70D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r="8480"/>
          <a:stretch>
            <a:fillRect/>
          </a:stretch>
        </p:blipFill>
        <p:spPr>
          <a:xfrm>
            <a:off x="1980631" y="2061103"/>
            <a:ext cx="2847992" cy="1744333"/>
          </a:xfr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C24AAC-28E9-4364-80DB-F3E5980A0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" y="-1145358"/>
            <a:ext cx="12191936" cy="91487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7A82E2-9CC7-465A-B394-040F0452E8DE}"/>
              </a:ext>
            </a:extLst>
          </p:cNvPr>
          <p:cNvSpPr txBox="1"/>
          <p:nvPr/>
        </p:nvSpPr>
        <p:spPr>
          <a:xfrm>
            <a:off x="420156" y="4708686"/>
            <a:ext cx="2984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TypeScript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B218C-249F-4B58-AAAF-830AA011E438}"/>
              </a:ext>
            </a:extLst>
          </p:cNvPr>
          <p:cNvSpPr txBox="1"/>
          <p:nvPr/>
        </p:nvSpPr>
        <p:spPr>
          <a:xfrm>
            <a:off x="2605941" y="666507"/>
            <a:ext cx="69801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No        Legacy</a:t>
            </a:r>
          </a:p>
          <a:p>
            <a:pPr algn="ctr"/>
            <a:r>
              <a:rPr 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Yes     Newest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209BC-0A3B-7D52-C319-1FF3A91D5545}"/>
              </a:ext>
            </a:extLst>
          </p:cNvPr>
          <p:cNvSpPr txBox="1"/>
          <p:nvPr/>
        </p:nvSpPr>
        <p:spPr>
          <a:xfrm>
            <a:off x="4997241" y="4707589"/>
            <a:ext cx="2197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Vuetify</a:t>
            </a:r>
            <a:endParaRPr lang="en-US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D8FD2-C7C9-44D2-3779-8CBE5C7FD1CC}"/>
              </a:ext>
            </a:extLst>
          </p:cNvPr>
          <p:cNvSpPr txBox="1"/>
          <p:nvPr/>
        </p:nvSpPr>
        <p:spPr>
          <a:xfrm>
            <a:off x="9394799" y="4707589"/>
            <a:ext cx="156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SCSS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804BED-F14C-515B-26C6-B7E081520684}"/>
              </a:ext>
            </a:extLst>
          </p:cNvPr>
          <p:cNvSpPr txBox="1"/>
          <p:nvPr/>
        </p:nvSpPr>
        <p:spPr>
          <a:xfrm>
            <a:off x="3089947" y="5769992"/>
            <a:ext cx="601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대충 몸에 좋은 기술만 썼다고 할 수 있겠다</a:t>
            </a:r>
            <a:r>
              <a:rPr lang="en-US" altLang="ko-KR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en-US" sz="28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7672E2-8603-650A-83FF-E62BD6E92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371" y="1556957"/>
            <a:ext cx="9535258" cy="3954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26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텍스트, 친필, 스크린샷, 폰트이(가) 표시된 사진&#10;&#10;자동 생성된 설명">
            <a:extLst>
              <a:ext uri="{FF2B5EF4-FFF2-40B4-BE49-F238E27FC236}">
                <a16:creationId xmlns:a16="http://schemas.microsoft.com/office/drawing/2014/main" id="{DF7212DF-40F4-5CED-6B6E-36C773B357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0" b="8900"/>
          <a:stretch>
            <a:fillRect/>
          </a:stretch>
        </p:blipFill>
        <p:spPr>
          <a:xfrm>
            <a:off x="5518216" y="1490125"/>
            <a:ext cx="4825326" cy="309639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C2323-3651-435F-A154-6163C034F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8" y="-2312473"/>
            <a:ext cx="15530254" cy="11653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0EE2D6-58C5-4074-B834-25846B79D4AA}"/>
              </a:ext>
            </a:extLst>
          </p:cNvPr>
          <p:cNvSpPr txBox="1"/>
          <p:nvPr/>
        </p:nvSpPr>
        <p:spPr>
          <a:xfrm>
            <a:off x="1480437" y="1490125"/>
            <a:ext cx="5159852" cy="21691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타입스크립트</a:t>
            </a:r>
            <a:r>
              <a:rPr lang="en-US" altLang="ko-KR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</a:p>
          <a:p>
            <a:r>
              <a:rPr lang="ko-KR" altLang="en-US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어렵지 않아요</a:t>
            </a:r>
            <a:r>
              <a:rPr lang="en-US" altLang="ko-KR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  <a:p>
            <a:endParaRPr lang="en-US" sz="2699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2699" b="1" dirty="0">
                <a:solidFill>
                  <a:srgbClr val="02BE1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any </a:t>
            </a:r>
            <a:r>
              <a:rPr lang="ko-KR" altLang="en-US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만 쓰면</a:t>
            </a:r>
            <a:endParaRPr lang="en-US" altLang="ko-KR" sz="2699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당신도 타입스크립트 개발자</a:t>
            </a:r>
            <a:endParaRPr lang="en-US" sz="2699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756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179EF76C-E4AA-4821-AFC5-4741D8C2D783}"/>
              </a:ext>
            </a:extLst>
          </p:cNvPr>
          <p:cNvSpPr>
            <a:spLocks/>
          </p:cNvSpPr>
          <p:nvPr/>
        </p:nvSpPr>
        <p:spPr bwMode="auto">
          <a:xfrm rot="2757414">
            <a:off x="1775643" y="-1365166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2D269ED-2A1B-4346-99F5-42677750F507}"/>
              </a:ext>
            </a:extLst>
          </p:cNvPr>
          <p:cNvSpPr>
            <a:spLocks/>
          </p:cNvSpPr>
          <p:nvPr/>
        </p:nvSpPr>
        <p:spPr bwMode="auto">
          <a:xfrm rot="2757414">
            <a:off x="2492355" y="-12910603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14BABA7-A6AE-496D-8E22-CB337D07EE9E}"/>
              </a:ext>
            </a:extLst>
          </p:cNvPr>
          <p:cNvSpPr>
            <a:spLocks/>
          </p:cNvSpPr>
          <p:nvPr/>
        </p:nvSpPr>
        <p:spPr bwMode="auto">
          <a:xfrm rot="2757414">
            <a:off x="3209069" y="-1216954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BC27D67-7D59-4AF2-B31C-44FCC8150004}"/>
              </a:ext>
            </a:extLst>
          </p:cNvPr>
          <p:cNvSpPr>
            <a:spLocks/>
          </p:cNvSpPr>
          <p:nvPr/>
        </p:nvSpPr>
        <p:spPr bwMode="auto">
          <a:xfrm rot="2757414">
            <a:off x="3923766" y="-11428888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59DE9F8-340F-4D76-A21B-D863D4EB3972}"/>
              </a:ext>
            </a:extLst>
          </p:cNvPr>
          <p:cNvSpPr>
            <a:spLocks/>
          </p:cNvSpPr>
          <p:nvPr/>
        </p:nvSpPr>
        <p:spPr bwMode="auto">
          <a:xfrm rot="2757414">
            <a:off x="4640841" y="-10688682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94957B8-C698-4EEB-8909-FDDA626244B4}"/>
              </a:ext>
            </a:extLst>
          </p:cNvPr>
          <p:cNvSpPr>
            <a:spLocks/>
          </p:cNvSpPr>
          <p:nvPr/>
        </p:nvSpPr>
        <p:spPr bwMode="auto">
          <a:xfrm rot="2757414">
            <a:off x="5357555" y="-9947619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5AFE4C4-37B7-48A3-9A2C-D79C4BD93B8C}"/>
              </a:ext>
            </a:extLst>
          </p:cNvPr>
          <p:cNvSpPr>
            <a:spLocks/>
          </p:cNvSpPr>
          <p:nvPr/>
        </p:nvSpPr>
        <p:spPr bwMode="auto">
          <a:xfrm rot="2757414">
            <a:off x="6074268" y="-9206557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58367E66-6B4B-4867-A387-D6CB19577B4B}"/>
              </a:ext>
            </a:extLst>
          </p:cNvPr>
          <p:cNvSpPr>
            <a:spLocks/>
          </p:cNvSpPr>
          <p:nvPr/>
        </p:nvSpPr>
        <p:spPr bwMode="auto">
          <a:xfrm rot="2757414">
            <a:off x="6790982" y="-846549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2C1ADA82-217D-4B0E-B1E3-E404E3C1F1C8}"/>
              </a:ext>
            </a:extLst>
          </p:cNvPr>
          <p:cNvSpPr>
            <a:spLocks/>
          </p:cNvSpPr>
          <p:nvPr/>
        </p:nvSpPr>
        <p:spPr bwMode="auto">
          <a:xfrm rot="2757414">
            <a:off x="7506040" y="-7726144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BCF5BFFF-E719-4D60-98B7-A177FD42A9DA}"/>
              </a:ext>
            </a:extLst>
          </p:cNvPr>
          <p:cNvSpPr>
            <a:spLocks/>
          </p:cNvSpPr>
          <p:nvPr/>
        </p:nvSpPr>
        <p:spPr bwMode="auto">
          <a:xfrm rot="2757414">
            <a:off x="8222392" y="-6984226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E9FA472A-F0E6-411D-BEE1-9C014CBBC5D8}"/>
              </a:ext>
            </a:extLst>
          </p:cNvPr>
          <p:cNvSpPr>
            <a:spLocks/>
          </p:cNvSpPr>
          <p:nvPr/>
        </p:nvSpPr>
        <p:spPr bwMode="auto">
          <a:xfrm rot="2757414">
            <a:off x="9400524" y="-5025030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8C3C395-3F42-40E2-A875-6A3F0567F9C1}"/>
              </a:ext>
            </a:extLst>
          </p:cNvPr>
          <p:cNvSpPr>
            <a:spLocks/>
          </p:cNvSpPr>
          <p:nvPr/>
        </p:nvSpPr>
        <p:spPr bwMode="auto">
          <a:xfrm rot="2757414">
            <a:off x="9654525" y="-5504670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DB98F7C2-C6C1-4188-B806-BB48E9C7CA63}"/>
              </a:ext>
            </a:extLst>
          </p:cNvPr>
          <p:cNvSpPr>
            <a:spLocks/>
          </p:cNvSpPr>
          <p:nvPr/>
        </p:nvSpPr>
        <p:spPr bwMode="auto">
          <a:xfrm rot="2757414">
            <a:off x="10369583" y="-4765319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1C607-E853-42F5-80C3-2E49CFE37D8A}"/>
              </a:ext>
            </a:extLst>
          </p:cNvPr>
          <p:cNvSpPr/>
          <p:nvPr/>
        </p:nvSpPr>
        <p:spPr>
          <a:xfrm>
            <a:off x="2438083" y="447"/>
            <a:ext cx="9753917" cy="6857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560BA92-F7B7-4D9D-BD9F-B29CA0DB85EB}"/>
              </a:ext>
            </a:extLst>
          </p:cNvPr>
          <p:cNvSpPr txBox="1">
            <a:spLocks/>
          </p:cNvSpPr>
          <p:nvPr/>
        </p:nvSpPr>
        <p:spPr>
          <a:xfrm>
            <a:off x="11603666" y="6140457"/>
            <a:ext cx="162261" cy="291343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600" b="1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pPr algn="ctr"/>
              <a:t>6</a:t>
            </a:fld>
            <a:endParaRPr lang="en-US" sz="900" b="1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1B920-470A-45CB-A3E1-B209518D2317}"/>
              </a:ext>
            </a:extLst>
          </p:cNvPr>
          <p:cNvSpPr txBox="1"/>
          <p:nvPr/>
        </p:nvSpPr>
        <p:spPr>
          <a:xfrm rot="16200000">
            <a:off x="11198703" y="798032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496401-821C-442B-82C2-3D8028B179D2}"/>
              </a:ext>
            </a:extLst>
          </p:cNvPr>
          <p:cNvSpPr/>
          <p:nvPr/>
        </p:nvSpPr>
        <p:spPr>
          <a:xfrm>
            <a:off x="6923817" y="447"/>
            <a:ext cx="5268184" cy="6857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935C3C-4E56-4CF9-BB8F-D3C92D4C6BA5}"/>
              </a:ext>
            </a:extLst>
          </p:cNvPr>
          <p:cNvSpPr txBox="1"/>
          <p:nvPr/>
        </p:nvSpPr>
        <p:spPr>
          <a:xfrm>
            <a:off x="2980481" y="746889"/>
            <a:ext cx="2304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발표 이렇게 구성했다</a:t>
            </a:r>
            <a:endParaRPr lang="en-US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0B49DF-2301-4914-88FD-ACFF737E76C5}"/>
              </a:ext>
            </a:extLst>
          </p:cNvPr>
          <p:cNvSpPr/>
          <p:nvPr/>
        </p:nvSpPr>
        <p:spPr>
          <a:xfrm>
            <a:off x="2980481" y="2804370"/>
            <a:ext cx="658013" cy="4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592A59-421F-4102-B5B4-A64ABE3FA542}"/>
              </a:ext>
            </a:extLst>
          </p:cNvPr>
          <p:cNvGrpSpPr/>
          <p:nvPr/>
        </p:nvGrpSpPr>
        <p:grpSpPr>
          <a:xfrm>
            <a:off x="8299144" y="1432395"/>
            <a:ext cx="2213689" cy="1271993"/>
            <a:chOff x="11296779" y="6601222"/>
            <a:chExt cx="4427953" cy="25443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03C22-5EBD-4976-A589-F940836BD9F2}"/>
                </a:ext>
              </a:extLst>
            </p:cNvPr>
            <p:cNvSpPr txBox="1"/>
            <p:nvPr/>
          </p:nvSpPr>
          <p:spPr>
            <a:xfrm>
              <a:off x="11296779" y="6601222"/>
              <a:ext cx="2311137" cy="1538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399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01.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862E60-9813-48FF-92ED-CE1468507AAA}"/>
                </a:ext>
              </a:extLst>
            </p:cNvPr>
            <p:cNvSpPr txBox="1"/>
            <p:nvPr/>
          </p:nvSpPr>
          <p:spPr>
            <a:xfrm>
              <a:off x="13576274" y="6769114"/>
              <a:ext cx="1696839" cy="800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000" dirty="0" err="1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백엔드</a:t>
              </a:r>
              <a:endParaRPr lang="en-US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FE4249-A47D-4678-AAE0-FDB676E1B601}"/>
                </a:ext>
              </a:extLst>
            </p:cNvPr>
            <p:cNvSpPr txBox="1"/>
            <p:nvPr/>
          </p:nvSpPr>
          <p:spPr>
            <a:xfrm>
              <a:off x="13623883" y="7852709"/>
              <a:ext cx="2100849" cy="1292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err="1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백엔드가</a:t>
              </a:r>
              <a:endParaRPr lang="en-US" altLang="ko-KR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프로젝트에서</a:t>
              </a:r>
              <a:endParaRPr lang="en-US" altLang="ko-KR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알아야 하는 것</a:t>
              </a:r>
              <a:endParaRPr lang="en-US" altLang="ko-KR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F1AF72-223D-45FA-96F9-11BF318131E2}"/>
                </a:ext>
              </a:extLst>
            </p:cNvPr>
            <p:cNvCxnSpPr>
              <a:cxnSpLocks/>
            </p:cNvCxnSpPr>
            <p:nvPr/>
          </p:nvCxnSpPr>
          <p:spPr>
            <a:xfrm>
              <a:off x="13730288" y="7743674"/>
              <a:ext cx="350837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570977-52AC-4F1A-9FCF-55F48E2E8860}"/>
              </a:ext>
            </a:extLst>
          </p:cNvPr>
          <p:cNvGrpSpPr/>
          <p:nvPr/>
        </p:nvGrpSpPr>
        <p:grpSpPr>
          <a:xfrm>
            <a:off x="8287756" y="3087933"/>
            <a:ext cx="2391713" cy="1086418"/>
            <a:chOff x="11296779" y="6601222"/>
            <a:chExt cx="4784050" cy="21731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C51A67-21CD-49A2-94E2-5F3AE14C306E}"/>
                </a:ext>
              </a:extLst>
            </p:cNvPr>
            <p:cNvSpPr txBox="1"/>
            <p:nvPr/>
          </p:nvSpPr>
          <p:spPr>
            <a:xfrm>
              <a:off x="11296779" y="6601222"/>
              <a:ext cx="2311139" cy="1538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399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02.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5B2FD0-0071-40FE-BA3C-68D22C727C8E}"/>
                </a:ext>
              </a:extLst>
            </p:cNvPr>
            <p:cNvSpPr txBox="1"/>
            <p:nvPr/>
          </p:nvSpPr>
          <p:spPr>
            <a:xfrm>
              <a:off x="13499016" y="6889256"/>
              <a:ext cx="2581813" cy="800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000" dirty="0" err="1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프론트엔드</a:t>
              </a:r>
              <a:endParaRPr lang="en-US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A037C2-8ED3-43C8-8C9E-BD73BEB96EE9}"/>
                </a:ext>
              </a:extLst>
            </p:cNvPr>
            <p:cNvSpPr txBox="1"/>
            <p:nvPr/>
          </p:nvSpPr>
          <p:spPr>
            <a:xfrm>
              <a:off x="13595839" y="7850891"/>
              <a:ext cx="2100850" cy="923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UI,</a:t>
              </a:r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UX</a:t>
              </a:r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는</a:t>
              </a:r>
              <a:endParaRPr lang="en-US" altLang="ko-KR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이렇게 하는 것</a:t>
              </a:r>
              <a:endParaRPr lang="en-US" altLang="ko-KR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B7FB79-16E9-4252-AAE0-EB255D1EE7E6}"/>
                </a:ext>
              </a:extLst>
            </p:cNvPr>
            <p:cNvCxnSpPr>
              <a:cxnSpLocks/>
            </p:cNvCxnSpPr>
            <p:nvPr/>
          </p:nvCxnSpPr>
          <p:spPr>
            <a:xfrm>
              <a:off x="13730288" y="7743674"/>
              <a:ext cx="350837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E88C80-6553-457D-9211-F52E9683CCE5}"/>
              </a:ext>
            </a:extLst>
          </p:cNvPr>
          <p:cNvGrpSpPr/>
          <p:nvPr/>
        </p:nvGrpSpPr>
        <p:grpSpPr>
          <a:xfrm>
            <a:off x="8299137" y="4743470"/>
            <a:ext cx="2540946" cy="895560"/>
            <a:chOff x="11296779" y="6601222"/>
            <a:chExt cx="5082553" cy="179135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DD4B54-ACC1-4230-AD21-8E3FA13B5389}"/>
                </a:ext>
              </a:extLst>
            </p:cNvPr>
            <p:cNvSpPr txBox="1"/>
            <p:nvPr/>
          </p:nvSpPr>
          <p:spPr>
            <a:xfrm>
              <a:off x="11296779" y="6601222"/>
              <a:ext cx="2311137" cy="1538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399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03.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35FF7-27ED-463A-93F5-B46C41702A52}"/>
                </a:ext>
              </a:extLst>
            </p:cNvPr>
            <p:cNvSpPr txBox="1"/>
            <p:nvPr/>
          </p:nvSpPr>
          <p:spPr>
            <a:xfrm>
              <a:off x="13573071" y="6835352"/>
              <a:ext cx="2806261" cy="800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0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후기 및 시연</a:t>
              </a:r>
              <a:endParaRPr lang="en-US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83392A-F2C8-45D4-9CAB-C5AA7993C43C}"/>
                </a:ext>
              </a:extLst>
            </p:cNvPr>
            <p:cNvSpPr txBox="1"/>
            <p:nvPr/>
          </p:nvSpPr>
          <p:spPr>
            <a:xfrm>
              <a:off x="13603499" y="7838505"/>
              <a:ext cx="2299647" cy="554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눈으로만 보세요</a:t>
              </a:r>
              <a:endParaRPr lang="en-US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519C45-7FD9-4AEA-B271-220B50E2A178}"/>
                </a:ext>
              </a:extLst>
            </p:cNvPr>
            <p:cNvCxnSpPr>
              <a:cxnSpLocks/>
            </p:cNvCxnSpPr>
            <p:nvPr/>
          </p:nvCxnSpPr>
          <p:spPr>
            <a:xfrm>
              <a:off x="13730288" y="7743674"/>
              <a:ext cx="350837" cy="0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520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5334E-7 -3.51852E-6 L -0.7447 1.28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3337E-7 4.62963E-6 L -0.74469 1.28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8201E-6 -1.48148E-6 L -0.74469 1.2828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9068E-6 2.40741E-6 L -0.74469 1.28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0.74466 1.2828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0" y="6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1233E-6 1.85185E-7 L -0.74469 1.2828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21E-6 -1.66667E-6 L -0.74469 1.2828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2967E-6 -3.51852E-6 L -0.74469 1.2828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304E-6 1.85185E-6 L -0.7447 1.28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5132E-6 4.25926E-6 L -0.74469 1.2828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-0.74467 1.2828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0" y="6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8409E-7 -2.22222E-6 L -0.7447 1.28287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888E-7 3.14815E-6 L -0.74469 1.28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B1B592A-2BAB-47B8-B11E-BD893BC5E7B0}"/>
              </a:ext>
            </a:extLst>
          </p:cNvPr>
          <p:cNvGrpSpPr/>
          <p:nvPr/>
        </p:nvGrpSpPr>
        <p:grpSpPr>
          <a:xfrm>
            <a:off x="-27630" y="-8075463"/>
            <a:ext cx="6499978" cy="14050490"/>
            <a:chOff x="651501" y="-18532539"/>
            <a:chExt cx="14301814" cy="30915102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C6BDDBF-B46A-40B8-BCFC-9BA860DA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470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96FE3E8-5AE2-4AAB-A922-39F6D6D17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01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7D12C30-E337-4441-A82B-652EB43CC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833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59389EA-297F-44E5-A20B-E66BABC17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167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821DE54-018F-444F-AB50-D407AEBC0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923" y="-18532539"/>
              <a:ext cx="4873422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9B2F2B4-B15C-4CC7-A0E5-1EF326E9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255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ABB3B985-9E7D-42FB-A61D-831BC5E2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589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6096000" y="-1141"/>
            <a:ext cx="6096000" cy="685710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3E416CC-493A-4857-B214-56DCC2334839}"/>
              </a:ext>
            </a:extLst>
          </p:cNvPr>
          <p:cNvSpPr>
            <a:spLocks noEditPoints="1"/>
          </p:cNvSpPr>
          <p:nvPr/>
        </p:nvSpPr>
        <p:spPr bwMode="auto">
          <a:xfrm>
            <a:off x="0" y="2034"/>
            <a:ext cx="6155523" cy="6857107"/>
          </a:xfrm>
          <a:custGeom>
            <a:avLst/>
            <a:gdLst>
              <a:gd name="T0" fmla="*/ 0 w 7756"/>
              <a:gd name="T1" fmla="*/ 0 h 8640"/>
              <a:gd name="T2" fmla="*/ 0 w 7756"/>
              <a:gd name="T3" fmla="*/ 8640 h 8640"/>
              <a:gd name="T4" fmla="*/ 7756 w 7756"/>
              <a:gd name="T5" fmla="*/ 8640 h 8640"/>
              <a:gd name="T6" fmla="*/ 7756 w 7756"/>
              <a:gd name="T7" fmla="*/ 0 h 8640"/>
              <a:gd name="T8" fmla="*/ 0 w 7756"/>
              <a:gd name="T9" fmla="*/ 0 h 8640"/>
              <a:gd name="T10" fmla="*/ 5231 w 7756"/>
              <a:gd name="T11" fmla="*/ 7148 h 8640"/>
              <a:gd name="T12" fmla="*/ 3872 w 7756"/>
              <a:gd name="T13" fmla="*/ 7148 h 8640"/>
              <a:gd name="T14" fmla="*/ 3872 w 7756"/>
              <a:gd name="T15" fmla="*/ 2744 h 8640"/>
              <a:gd name="T16" fmla="*/ 3805 w 7756"/>
              <a:gd name="T17" fmla="*/ 2744 h 8640"/>
              <a:gd name="T18" fmla="*/ 2527 w 7756"/>
              <a:gd name="T19" fmla="*/ 3636 h 8640"/>
              <a:gd name="T20" fmla="*/ 2527 w 7756"/>
              <a:gd name="T21" fmla="*/ 2434 h 8640"/>
              <a:gd name="T22" fmla="*/ 3872 w 7756"/>
              <a:gd name="T23" fmla="*/ 1494 h 8640"/>
              <a:gd name="T24" fmla="*/ 5231 w 7756"/>
              <a:gd name="T25" fmla="*/ 1494 h 8640"/>
              <a:gd name="T26" fmla="*/ 5231 w 7756"/>
              <a:gd name="T27" fmla="*/ 7148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56" h="8640">
                <a:moveTo>
                  <a:pt x="0" y="0"/>
                </a:moveTo>
                <a:lnTo>
                  <a:pt x="0" y="8640"/>
                </a:lnTo>
                <a:lnTo>
                  <a:pt x="7756" y="8640"/>
                </a:lnTo>
                <a:lnTo>
                  <a:pt x="7756" y="0"/>
                </a:lnTo>
                <a:lnTo>
                  <a:pt x="0" y="0"/>
                </a:lnTo>
                <a:close/>
                <a:moveTo>
                  <a:pt x="5231" y="7148"/>
                </a:moveTo>
                <a:lnTo>
                  <a:pt x="3872" y="7148"/>
                </a:lnTo>
                <a:lnTo>
                  <a:pt x="3872" y="2744"/>
                </a:lnTo>
                <a:lnTo>
                  <a:pt x="3805" y="2744"/>
                </a:lnTo>
                <a:lnTo>
                  <a:pt x="2527" y="3636"/>
                </a:lnTo>
                <a:lnTo>
                  <a:pt x="2527" y="2434"/>
                </a:lnTo>
                <a:lnTo>
                  <a:pt x="3872" y="1494"/>
                </a:lnTo>
                <a:lnTo>
                  <a:pt x="5231" y="1494"/>
                </a:lnTo>
                <a:lnTo>
                  <a:pt x="5231" y="7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39FF7-4505-427A-BF3A-F3276047AF09}"/>
              </a:ext>
            </a:extLst>
          </p:cNvPr>
          <p:cNvSpPr txBox="1"/>
          <p:nvPr/>
        </p:nvSpPr>
        <p:spPr>
          <a:xfrm>
            <a:off x="6310992" y="2136507"/>
            <a:ext cx="5101403" cy="212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99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백엔드는</a:t>
            </a:r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딱 두개만 알면 된다</a:t>
            </a:r>
            <a:endParaRPr lang="en-US" altLang="ko-KR" sz="3299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endParaRPr lang="en-US" altLang="ko-KR" sz="3299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JSON </a:t>
            </a:r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to </a:t>
            </a:r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3299" dirty="0">
                <a:solidFill>
                  <a:srgbClr val="FF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DB</a:t>
            </a:r>
          </a:p>
          <a:p>
            <a:pPr algn="ctr"/>
            <a:r>
              <a:rPr lang="en-US" altLang="ko-KR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DB  to</a:t>
            </a:r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r>
              <a:rPr lang="en-US" altLang="ko-KR" sz="3299" dirty="0">
                <a:solidFill>
                  <a:srgbClr val="FF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JSON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25932C-2D10-46EE-BA27-B0CC31E0A0D7}"/>
              </a:ext>
            </a:extLst>
          </p:cNvPr>
          <p:cNvSpPr/>
          <p:nvPr/>
        </p:nvSpPr>
        <p:spPr>
          <a:xfrm>
            <a:off x="8440571" y="1746417"/>
            <a:ext cx="842247" cy="107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4EE6BE-C5F8-47E7-897F-8C8533E823AA}"/>
              </a:ext>
            </a:extLst>
          </p:cNvPr>
          <p:cNvSpPr txBox="1"/>
          <p:nvPr/>
        </p:nvSpPr>
        <p:spPr>
          <a:xfrm>
            <a:off x="7241463" y="4622903"/>
            <a:ext cx="324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Pretendard Black" panose="02000A03000000020004" pitchFamily="50" charset="-127"/>
                <a:ea typeface="Pretendard Black" panose="02000A03000000020004" pitchFamily="50" charset="-127"/>
              </a:rPr>
              <a:t>이걸 스프링 부트로 하면 </a:t>
            </a:r>
            <a:r>
              <a:rPr lang="ko-KR" altLang="en-US" sz="1200" b="1" dirty="0" err="1">
                <a:latin typeface="Pretendard Black" panose="02000A03000000020004" pitchFamily="50" charset="-127"/>
                <a:ea typeface="Pretendard Black" panose="02000A03000000020004" pitchFamily="50" charset="-127"/>
              </a:rPr>
              <a:t>취업하는거다</a:t>
            </a:r>
            <a:endParaRPr lang="en-US" altLang="ko-KR" sz="1200" b="1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  <a:p>
            <a:pPr algn="ctr"/>
            <a:endParaRPr lang="en-US" altLang="ko-KR" sz="1200" b="1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  <a:p>
            <a:pPr algn="ctr"/>
            <a:r>
              <a:rPr lang="en-US" altLang="ko-KR" sz="1200" b="1" dirty="0">
                <a:latin typeface="Pretendard Black" panose="02000A03000000020004" pitchFamily="50" charset="-127"/>
                <a:ea typeface="Pretendard Black" panose="02000A03000000020004" pitchFamily="50" charset="-127"/>
              </a:rPr>
              <a:t>Spring Boot  ?  Good job  :  No job</a:t>
            </a:r>
            <a:endParaRPr lang="en-US" sz="1200" b="1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1873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59E-6 7.40741E-7 L 1.4959E-6 1.2579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EEFB948-8DDB-A732-783E-17837E20FF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r="24430"/>
          <a:stretch>
            <a:fillRect/>
          </a:stretch>
        </p:blipFill>
        <p:spPr>
          <a:xfrm>
            <a:off x="865436" y="2052640"/>
            <a:ext cx="3679177" cy="215011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BE3036-1C1A-48FE-A61D-3B213839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142719"/>
            <a:ext cx="12188888" cy="91416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040BE4-06DE-4A5B-9DD8-26151E5949E6}"/>
              </a:ext>
            </a:extLst>
          </p:cNvPr>
          <p:cNvSpPr txBox="1"/>
          <p:nvPr/>
        </p:nvSpPr>
        <p:spPr>
          <a:xfrm>
            <a:off x="5870607" y="1366726"/>
            <a:ext cx="5315043" cy="193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ko-KR" altLang="en-US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폼</a:t>
            </a:r>
            <a:r>
              <a:rPr lang="en-US" altLang="ko-KR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? </a:t>
            </a:r>
            <a:r>
              <a:rPr lang="ko-KR" altLang="en-US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모델</a:t>
            </a:r>
            <a:r>
              <a:rPr lang="en-US" altLang="ko-KR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?</a:t>
            </a:r>
            <a:r>
              <a:rPr lang="ko-KR" altLang="en-US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 필드</a:t>
            </a:r>
            <a:r>
              <a:rPr lang="en-US" altLang="ko-KR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?</a:t>
            </a:r>
            <a:endParaRPr lang="en-US" sz="3999" b="1" dirty="0">
              <a:solidFill>
                <a:srgbClr val="AEFCEE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Open Sans Extrabold" panose="020B0906030804020204" pitchFamily="34" charset="0"/>
            </a:endParaRPr>
          </a:p>
          <a:p>
            <a:pPr defTabSz="228554">
              <a:defRPr/>
            </a:pPr>
            <a:r>
              <a:rPr lang="en-US" sz="3999" b="1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REST_AUTH</a:t>
            </a:r>
            <a:r>
              <a:rPr lang="ko-KR" altLang="en-US" sz="3999" b="1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가</a:t>
            </a:r>
            <a:endParaRPr lang="en-US" sz="3999" b="1" dirty="0">
              <a:latin typeface="Noto Sans KR Black" panose="020B0A00000000000000" pitchFamily="34" charset="-127"/>
              <a:ea typeface="Noto Sans KR Black" panose="020B0A00000000000000" pitchFamily="34" charset="-127"/>
              <a:cs typeface="Open Sans Extrabold" panose="020B0906030804020204" pitchFamily="34" charset="0"/>
            </a:endParaRPr>
          </a:p>
          <a:p>
            <a:pPr defTabSz="228554">
              <a:defRPr/>
            </a:pPr>
            <a:r>
              <a:rPr lang="ko-KR" altLang="en-US" sz="3999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풀코스</a:t>
            </a:r>
            <a:r>
              <a:rPr lang="ko-KR" altLang="en-US" sz="3999" b="1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로 제공해준다</a:t>
            </a:r>
            <a:endParaRPr lang="en-US" sz="3999" b="1" dirty="0">
              <a:latin typeface="Noto Sans KR Black" panose="020B0A00000000000000" pitchFamily="34" charset="-127"/>
              <a:ea typeface="Noto Sans KR Black" panose="020B0A00000000000000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7C9428F-12CE-4C86-AE4B-2D47355AD960}"/>
              </a:ext>
            </a:extLst>
          </p:cNvPr>
          <p:cNvSpPr/>
          <p:nvPr/>
        </p:nvSpPr>
        <p:spPr>
          <a:xfrm>
            <a:off x="5957791" y="3487986"/>
            <a:ext cx="3511282" cy="1599993"/>
          </a:xfrm>
          <a:prstGeom prst="roundRect">
            <a:avLst>
              <a:gd name="adj" fmla="val 16954"/>
            </a:avLst>
          </a:prstGeom>
          <a:solidFill>
            <a:srgbClr val="FFFFFF"/>
          </a:solidFill>
          <a:ln>
            <a:noFill/>
          </a:ln>
          <a:effectLst>
            <a:outerShdw blurRad="787400" dist="38100" dir="5400000" algn="t" rotWithShape="0">
              <a:schemeClr val="accent5">
                <a:lumMod val="60000"/>
                <a:lumOff val="40000"/>
                <a:alpha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3921BD-22E4-49A4-88F7-192FDB7ABDD4}"/>
              </a:ext>
            </a:extLst>
          </p:cNvPr>
          <p:cNvSpPr/>
          <p:nvPr/>
        </p:nvSpPr>
        <p:spPr>
          <a:xfrm>
            <a:off x="6138605" y="3656063"/>
            <a:ext cx="1472561" cy="1263839"/>
          </a:xfrm>
          <a:prstGeom prst="roundRect">
            <a:avLst>
              <a:gd name="adj" fmla="val 16954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59E02-77D9-45E6-8921-526AD620A048}"/>
              </a:ext>
            </a:extLst>
          </p:cNvPr>
          <p:cNvSpPr txBox="1"/>
          <p:nvPr/>
        </p:nvSpPr>
        <p:spPr>
          <a:xfrm>
            <a:off x="7843416" y="3741750"/>
            <a:ext cx="1270896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228554">
              <a:defRPr/>
            </a:pPr>
            <a:r>
              <a:rPr lang="ko-KR" altLang="en-US" sz="1600" b="1" dirty="0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처음이니까</a:t>
            </a:r>
            <a:endParaRPr lang="en-US" altLang="ko-KR" sz="1600" b="1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endParaRPr lang="en-US" sz="1600" b="1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ko-KR" altLang="en-US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당연히 어렵다</a:t>
            </a:r>
            <a:r>
              <a:rPr lang="en-US" altLang="ko-KR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  <a:p>
            <a:pPr defTabSz="228554">
              <a:defRPr/>
            </a:pPr>
            <a:r>
              <a:rPr lang="ko-KR" altLang="en-US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근데 몇 번 해보면</a:t>
            </a:r>
            <a:endParaRPr lang="en-US" altLang="ko-KR" sz="900" dirty="0">
              <a:solidFill>
                <a:srgbClr val="0070C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ko-KR" altLang="en-US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눈 감고도 할 수 있다</a:t>
            </a:r>
            <a:r>
              <a:rPr lang="en-US" altLang="ko-KR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  <a:p>
            <a:pPr defTabSz="228554">
              <a:defRPr/>
            </a:pPr>
            <a:r>
              <a:rPr lang="ko-KR" altLang="en-US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게시판 </a:t>
            </a:r>
            <a:r>
              <a:rPr lang="en-US" altLang="ko-KR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 10</a:t>
            </a:r>
            <a:r>
              <a:rPr lang="ko-KR" altLang="en-US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분이면 함</a:t>
            </a:r>
            <a:r>
              <a:rPr lang="en-US" altLang="ko-KR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2C2324-B6C9-402A-912C-42EDB21A5B1C}"/>
              </a:ext>
            </a:extLst>
          </p:cNvPr>
          <p:cNvSpPr/>
          <p:nvPr/>
        </p:nvSpPr>
        <p:spPr>
          <a:xfrm>
            <a:off x="6338522" y="3934040"/>
            <a:ext cx="107273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109">
              <a:defRPr/>
            </a:pPr>
            <a:r>
              <a:rPr lang="ko-KR" altLang="en-US" sz="40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물론</a:t>
            </a:r>
            <a:endParaRPr lang="en-US" sz="4000" dirty="0">
              <a:solidFill>
                <a:srgbClr val="FFFFF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17CA63-5E47-B68B-2726-4CB026F32084}"/>
              </a:ext>
            </a:extLst>
          </p:cNvPr>
          <p:cNvSpPr/>
          <p:nvPr/>
        </p:nvSpPr>
        <p:spPr>
          <a:xfrm rot="20357378">
            <a:off x="2092026" y="2620738"/>
            <a:ext cx="1909485" cy="60334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8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8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8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11" dur="2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12" dur="2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8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15" dur="2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16" dur="2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8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19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20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8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 animBg="1"/>
          <p:bldP spid="26" grpId="0" animBg="1"/>
          <p:bldP spid="13" grpId="0"/>
          <p:bldP spid="14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 animBg="1"/>
          <p:bldP spid="26" grpId="0" animBg="1"/>
          <p:bldP spid="13" grpId="0"/>
          <p:bldP spid="14" grpId="0"/>
          <p:bldP spid="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1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7476D2E-75CB-15A0-6B11-A5D8690625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r="17244"/>
          <a:stretch>
            <a:fillRect/>
          </a:stretch>
        </p:blipFill>
        <p:spPr>
          <a:xfrm>
            <a:off x="4573814" y="941140"/>
            <a:ext cx="6756058" cy="4918571"/>
          </a:xfrm>
        </p:spPr>
      </p:pic>
      <p:grpSp>
        <p:nvGrpSpPr>
          <p:cNvPr id="4" name="Group 18">
            <a:extLst>
              <a:ext uri="{FF2B5EF4-FFF2-40B4-BE49-F238E27FC236}">
                <a16:creationId xmlns:a16="http://schemas.microsoft.com/office/drawing/2014/main" id="{F55C3314-6299-004A-655E-620247A62E9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5291704" y="-169789"/>
            <a:ext cx="5265716" cy="7113546"/>
            <a:chOff x="8162247" y="1394903"/>
            <a:chExt cx="8071060" cy="10903333"/>
          </a:xfrm>
        </p:grpSpPr>
        <p:sp>
          <p:nvSpPr>
            <p:cNvPr id="5" name="Rectangle: Rounded Corners 19">
              <a:extLst>
                <a:ext uri="{FF2B5EF4-FFF2-40B4-BE49-F238E27FC236}">
                  <a16:creationId xmlns:a16="http://schemas.microsoft.com/office/drawing/2014/main" id="{7636E8D7-1B44-B06E-59B4-BDFB3BAEC321}"/>
                </a:ext>
              </a:extLst>
            </p:cNvPr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30AEF029-99F2-5EE8-34F5-7D0357C39D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E916AB44-AA6B-ED37-3091-E4257322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900"/>
            </a:p>
          </p:txBody>
        </p:sp>
        <p:sp>
          <p:nvSpPr>
            <p:cNvPr id="8" name="Rectangle: Rounded Corners 22">
              <a:extLst>
                <a:ext uri="{FF2B5EF4-FFF2-40B4-BE49-F238E27FC236}">
                  <a16:creationId xmlns:a16="http://schemas.microsoft.com/office/drawing/2014/main" id="{45ADDB24-65A6-A976-492D-4A904B4AC795}"/>
                </a:ext>
              </a:extLst>
            </p:cNvPr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Rectangle: Rounded Corners 23">
              <a:extLst>
                <a:ext uri="{FF2B5EF4-FFF2-40B4-BE49-F238E27FC236}">
                  <a16:creationId xmlns:a16="http://schemas.microsoft.com/office/drawing/2014/main" id="{48ED389A-B523-CB17-626B-A623D1EB6746}"/>
                </a:ext>
              </a:extLst>
            </p:cNvPr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BE1C695-B0DE-A3D7-E166-200097BF6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2540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" name="Oval 25">
              <a:extLst>
                <a:ext uri="{FF2B5EF4-FFF2-40B4-BE49-F238E27FC236}">
                  <a16:creationId xmlns:a16="http://schemas.microsoft.com/office/drawing/2014/main" id="{58A482F4-A664-9CD1-4B51-5B6760971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Oval 26">
              <a:extLst>
                <a:ext uri="{FF2B5EF4-FFF2-40B4-BE49-F238E27FC236}">
                  <a16:creationId xmlns:a16="http://schemas.microsoft.com/office/drawing/2014/main" id="{34830680-5FD8-530C-51F9-C27CD4722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8C8D3C57-7B6F-BBF0-16E2-A791FB109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1BB31BA4-5346-4961-6C33-0B241AC52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Oval 29">
              <a:extLst>
                <a:ext uri="{FF2B5EF4-FFF2-40B4-BE49-F238E27FC236}">
                  <a16:creationId xmlns:a16="http://schemas.microsoft.com/office/drawing/2014/main" id="{B6053F4E-AA04-AFC4-A08A-DF5D9F5412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9367C8-CFAE-C927-23D4-85A36B937DE5}"/>
              </a:ext>
            </a:extLst>
          </p:cNvPr>
          <p:cNvSpPr txBox="1"/>
          <p:nvPr/>
        </p:nvSpPr>
        <p:spPr>
          <a:xfrm>
            <a:off x="1081063" y="1230734"/>
            <a:ext cx="2640006" cy="161544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나는</a:t>
            </a:r>
            <a:endParaRPr lang="en-US" altLang="ko-KR" sz="3299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이렇게</a:t>
            </a:r>
            <a:endParaRPr lang="en-US" altLang="ko-KR" sz="3299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구성했다</a:t>
            </a:r>
            <a:endParaRPr lang="en-US" altLang="ko-KR" sz="3299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EF7F3B8-5D98-96FD-C12E-007B00164BE4}"/>
              </a:ext>
            </a:extLst>
          </p:cNvPr>
          <p:cNvSpPr/>
          <p:nvPr/>
        </p:nvSpPr>
        <p:spPr>
          <a:xfrm>
            <a:off x="1081063" y="3234729"/>
            <a:ext cx="658013" cy="4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6DCA40-1228-F8EC-20B9-24F1D7C3684C}"/>
              </a:ext>
            </a:extLst>
          </p:cNvPr>
          <p:cNvSpPr txBox="1"/>
          <p:nvPr/>
        </p:nvSpPr>
        <p:spPr>
          <a:xfrm>
            <a:off x="1081063" y="3576719"/>
            <a:ext cx="2729160" cy="23083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554">
              <a:defRPr/>
            </a:pPr>
            <a:r>
              <a:rPr 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 Api</a:t>
            </a:r>
            <a:endParaRPr lang="en-US" altLang="ko-KR" sz="3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en-US" altLang="ko-KR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 </a:t>
            </a:r>
            <a:r>
              <a:rPr lang="en-US" altLang="ko-KR" sz="36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Finlife</a:t>
            </a:r>
            <a:endParaRPr lang="en-US" altLang="ko-KR" sz="3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en-US" altLang="ko-KR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 Articles</a:t>
            </a:r>
          </a:p>
          <a:p>
            <a:pPr defTabSz="228554">
              <a:defRPr/>
            </a:pPr>
            <a:r>
              <a:rPr 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 Accounts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B03EAD-5E16-0781-E578-E0CCB9DD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37" y="1709184"/>
            <a:ext cx="3069437" cy="342048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16C56E-E52D-E2EC-8A23-E2CD8B34DD1E}"/>
              </a:ext>
            </a:extLst>
          </p:cNvPr>
          <p:cNvSpPr/>
          <p:nvPr/>
        </p:nvSpPr>
        <p:spPr>
          <a:xfrm>
            <a:off x="7529513" y="1647908"/>
            <a:ext cx="3114675" cy="35575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1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20" grpId="0" animBg="1"/>
    </p:bldLst>
  </p:timing>
</p:sld>
</file>

<file path=ppt/theme/theme1.xml><?xml version="1.0" encoding="utf-8"?>
<a:theme xmlns:a="http://schemas.openxmlformats.org/drawingml/2006/main" name="테마1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D523380E-DB24-4BF6-B926-E3BF4A5F68F2}" vid="{636A8404-7ADD-4FE4-8B26-F8B2B6068773}"/>
    </a:ext>
  </a:extLst>
</a:theme>
</file>

<file path=ppt/theme/theme10.xml><?xml version="1.0" encoding="utf-8"?>
<a:theme xmlns:a="http://schemas.openxmlformats.org/drawingml/2006/main" name="13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Layout of version 4.5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0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ayout of version 4.5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eumorph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380</TotalTime>
  <Words>390</Words>
  <Application>Microsoft Office PowerPoint</Application>
  <PresentationFormat>와이드스크린</PresentationFormat>
  <Paragraphs>119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16</vt:i4>
      </vt:variant>
    </vt:vector>
  </HeadingPairs>
  <TitlesOfParts>
    <vt:vector size="39" baseType="lpstr">
      <vt:lpstr>Open Sans Bold</vt:lpstr>
      <vt:lpstr>Century Gothic</vt:lpstr>
      <vt:lpstr>Open Sans Extrabold</vt:lpstr>
      <vt:lpstr>맑은 고딕</vt:lpstr>
      <vt:lpstr>Arial</vt:lpstr>
      <vt:lpstr>Open Sans Light</vt:lpstr>
      <vt:lpstr>Noto Sans KR Black</vt:lpstr>
      <vt:lpstr>Calibri</vt:lpstr>
      <vt:lpstr>Pretendard Black</vt:lpstr>
      <vt:lpstr>메이플스토리</vt:lpstr>
      <vt:lpstr>넥슨Lv2고딕 Bold</vt:lpstr>
      <vt:lpstr>Calibri Light</vt:lpstr>
      <vt:lpstr>테마1</vt:lpstr>
      <vt:lpstr>6_Office Theme</vt:lpstr>
      <vt:lpstr>Custom Design</vt:lpstr>
      <vt:lpstr>10_Office Theme</vt:lpstr>
      <vt:lpstr>Layout of version 4.5</vt:lpstr>
      <vt:lpstr>Neumorph</vt:lpstr>
      <vt:lpstr>7_Office Theme</vt:lpstr>
      <vt:lpstr>9_Office Theme</vt:lpstr>
      <vt:lpstr>12_Office Theme</vt:lpstr>
      <vt:lpstr>13_Office Theme</vt:lpstr>
      <vt:lpstr>1_Layout of version 4.5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동민 안</dc:creator>
  <cp:lastModifiedBy>동민 안</cp:lastModifiedBy>
  <cp:revision>55</cp:revision>
  <dcterms:created xsi:type="dcterms:W3CDTF">2023-11-23T10:02:41Z</dcterms:created>
  <dcterms:modified xsi:type="dcterms:W3CDTF">2023-11-23T16:24:42Z</dcterms:modified>
</cp:coreProperties>
</file>